
<file path=[Content_Types].xml><?xml version="1.0" encoding="utf-8"?>
<Types xmlns="http://schemas.openxmlformats.org/package/2006/content-types">
  <Default Extension="bin" ContentType="application/vnd.openxmlformats-officedocument.oleObject"/>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tiff" ContentType="image/tiff"/>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95"/>
  </p:notesMasterIdLst>
  <p:sldIdLst>
    <p:sldId id="308" r:id="rId2"/>
    <p:sldId id="257" r:id="rId3"/>
    <p:sldId id="258" r:id="rId4"/>
    <p:sldId id="260" r:id="rId5"/>
    <p:sldId id="261" r:id="rId6"/>
    <p:sldId id="262" r:id="rId7"/>
    <p:sldId id="263" r:id="rId8"/>
    <p:sldId id="264" r:id="rId9"/>
    <p:sldId id="265" r:id="rId10"/>
    <p:sldId id="266" r:id="rId11"/>
    <p:sldId id="267" r:id="rId12"/>
    <p:sldId id="268" r:id="rId13"/>
    <p:sldId id="270" r:id="rId14"/>
    <p:sldId id="271" r:id="rId15"/>
    <p:sldId id="272" r:id="rId16"/>
    <p:sldId id="273" r:id="rId17"/>
    <p:sldId id="274" r:id="rId18"/>
    <p:sldId id="275" r:id="rId19"/>
    <p:sldId id="276" r:id="rId20"/>
    <p:sldId id="277" r:id="rId21"/>
    <p:sldId id="278" r:id="rId22"/>
    <p:sldId id="279" r:id="rId23"/>
    <p:sldId id="280" r:id="rId24"/>
    <p:sldId id="281" r:id="rId25"/>
    <p:sldId id="282" r:id="rId26"/>
    <p:sldId id="283" r:id="rId27"/>
    <p:sldId id="284" r:id="rId28"/>
    <p:sldId id="285" r:id="rId29"/>
    <p:sldId id="286" r:id="rId30"/>
    <p:sldId id="287" r:id="rId31"/>
    <p:sldId id="288" r:id="rId32"/>
    <p:sldId id="289" r:id="rId33"/>
    <p:sldId id="290" r:id="rId34"/>
    <p:sldId id="291" r:id="rId35"/>
    <p:sldId id="292" r:id="rId36"/>
    <p:sldId id="293" r:id="rId37"/>
    <p:sldId id="294" r:id="rId38"/>
    <p:sldId id="295" r:id="rId39"/>
    <p:sldId id="296" r:id="rId40"/>
    <p:sldId id="297" r:id="rId41"/>
    <p:sldId id="298" r:id="rId42"/>
    <p:sldId id="299" r:id="rId43"/>
    <p:sldId id="300" r:id="rId44"/>
    <p:sldId id="301" r:id="rId45"/>
    <p:sldId id="302" r:id="rId46"/>
    <p:sldId id="303" r:id="rId47"/>
    <p:sldId id="304" r:id="rId48"/>
    <p:sldId id="307" r:id="rId49"/>
    <p:sldId id="309" r:id="rId50"/>
    <p:sldId id="310" r:id="rId51"/>
    <p:sldId id="259" r:id="rId52"/>
    <p:sldId id="314" r:id="rId53"/>
    <p:sldId id="315" r:id="rId54"/>
    <p:sldId id="316" r:id="rId55"/>
    <p:sldId id="317" r:id="rId56"/>
    <p:sldId id="318" r:id="rId57"/>
    <p:sldId id="319" r:id="rId58"/>
    <p:sldId id="320" r:id="rId59"/>
    <p:sldId id="321" r:id="rId60"/>
    <p:sldId id="322" r:id="rId61"/>
    <p:sldId id="323" r:id="rId62"/>
    <p:sldId id="324" r:id="rId63"/>
    <p:sldId id="325" r:id="rId64"/>
    <p:sldId id="326" r:id="rId65"/>
    <p:sldId id="327" r:id="rId66"/>
    <p:sldId id="328" r:id="rId67"/>
    <p:sldId id="329" r:id="rId68"/>
    <p:sldId id="330" r:id="rId69"/>
    <p:sldId id="331" r:id="rId70"/>
    <p:sldId id="269" r:id="rId71"/>
    <p:sldId id="332" r:id="rId72"/>
    <p:sldId id="333" r:id="rId73"/>
    <p:sldId id="334" r:id="rId74"/>
    <p:sldId id="335" r:id="rId75"/>
    <p:sldId id="336" r:id="rId76"/>
    <p:sldId id="337" r:id="rId77"/>
    <p:sldId id="338" r:id="rId78"/>
    <p:sldId id="339" r:id="rId79"/>
    <p:sldId id="340" r:id="rId80"/>
    <p:sldId id="341" r:id="rId81"/>
    <p:sldId id="342" r:id="rId82"/>
    <p:sldId id="343" r:id="rId83"/>
    <p:sldId id="344" r:id="rId84"/>
    <p:sldId id="345" r:id="rId85"/>
    <p:sldId id="346" r:id="rId86"/>
    <p:sldId id="347" r:id="rId87"/>
    <p:sldId id="348" r:id="rId88"/>
    <p:sldId id="349" r:id="rId89"/>
    <p:sldId id="350" r:id="rId90"/>
    <p:sldId id="351" r:id="rId91"/>
    <p:sldId id="352" r:id="rId92"/>
    <p:sldId id="353" r:id="rId93"/>
    <p:sldId id="354" r:id="rId94"/>
    <p:sldId id="355" r:id="rId95"/>
    <p:sldId id="356" r:id="rId96"/>
    <p:sldId id="357" r:id="rId97"/>
    <p:sldId id="358" r:id="rId98"/>
    <p:sldId id="359" r:id="rId99"/>
    <p:sldId id="360" r:id="rId100"/>
    <p:sldId id="361" r:id="rId101"/>
    <p:sldId id="362" r:id="rId102"/>
    <p:sldId id="363" r:id="rId103"/>
    <p:sldId id="364" r:id="rId104"/>
    <p:sldId id="365" r:id="rId105"/>
    <p:sldId id="366" r:id="rId106"/>
    <p:sldId id="367" r:id="rId107"/>
    <p:sldId id="369" r:id="rId108"/>
    <p:sldId id="370" r:id="rId109"/>
    <p:sldId id="371" r:id="rId110"/>
    <p:sldId id="372" r:id="rId111"/>
    <p:sldId id="373" r:id="rId112"/>
    <p:sldId id="374" r:id="rId113"/>
    <p:sldId id="375" r:id="rId114"/>
    <p:sldId id="376" r:id="rId115"/>
    <p:sldId id="377" r:id="rId116"/>
    <p:sldId id="378" r:id="rId117"/>
    <p:sldId id="379" r:id="rId118"/>
    <p:sldId id="380" r:id="rId119"/>
    <p:sldId id="381" r:id="rId120"/>
    <p:sldId id="382" r:id="rId121"/>
    <p:sldId id="383" r:id="rId122"/>
    <p:sldId id="384" r:id="rId123"/>
    <p:sldId id="385" r:id="rId124"/>
    <p:sldId id="386" r:id="rId125"/>
    <p:sldId id="387" r:id="rId126"/>
    <p:sldId id="388" r:id="rId127"/>
    <p:sldId id="389" r:id="rId128"/>
    <p:sldId id="390" r:id="rId129"/>
    <p:sldId id="391" r:id="rId130"/>
    <p:sldId id="392" r:id="rId131"/>
    <p:sldId id="256" r:id="rId132"/>
    <p:sldId id="393" r:id="rId133"/>
    <p:sldId id="394" r:id="rId134"/>
    <p:sldId id="395" r:id="rId135"/>
    <p:sldId id="396" r:id="rId136"/>
    <p:sldId id="397" r:id="rId137"/>
    <p:sldId id="398" r:id="rId138"/>
    <p:sldId id="399" r:id="rId139"/>
    <p:sldId id="400" r:id="rId140"/>
    <p:sldId id="401" r:id="rId141"/>
    <p:sldId id="402" r:id="rId142"/>
    <p:sldId id="403" r:id="rId143"/>
    <p:sldId id="404" r:id="rId144"/>
    <p:sldId id="405" r:id="rId145"/>
    <p:sldId id="406" r:id="rId146"/>
    <p:sldId id="407" r:id="rId147"/>
    <p:sldId id="408" r:id="rId148"/>
    <p:sldId id="409" r:id="rId149"/>
    <p:sldId id="410" r:id="rId150"/>
    <p:sldId id="411" r:id="rId151"/>
    <p:sldId id="412" r:id="rId152"/>
    <p:sldId id="413" r:id="rId153"/>
    <p:sldId id="414" r:id="rId154"/>
    <p:sldId id="415" r:id="rId155"/>
    <p:sldId id="416" r:id="rId156"/>
    <p:sldId id="417" r:id="rId157"/>
    <p:sldId id="305" r:id="rId158"/>
    <p:sldId id="306" r:id="rId159"/>
    <p:sldId id="418" r:id="rId160"/>
    <p:sldId id="419" r:id="rId161"/>
    <p:sldId id="420" r:id="rId162"/>
    <p:sldId id="421" r:id="rId163"/>
    <p:sldId id="311" r:id="rId164"/>
    <p:sldId id="312" r:id="rId165"/>
    <p:sldId id="313" r:id="rId166"/>
    <p:sldId id="422" r:id="rId167"/>
    <p:sldId id="423" r:id="rId168"/>
    <p:sldId id="424" r:id="rId169"/>
    <p:sldId id="425" r:id="rId170"/>
    <p:sldId id="426" r:id="rId171"/>
    <p:sldId id="427" r:id="rId172"/>
    <p:sldId id="428" r:id="rId173"/>
    <p:sldId id="429" r:id="rId174"/>
    <p:sldId id="430" r:id="rId175"/>
    <p:sldId id="431" r:id="rId176"/>
    <p:sldId id="432" r:id="rId177"/>
    <p:sldId id="433" r:id="rId178"/>
    <p:sldId id="434" r:id="rId179"/>
    <p:sldId id="435" r:id="rId180"/>
    <p:sldId id="436" r:id="rId181"/>
    <p:sldId id="437" r:id="rId182"/>
    <p:sldId id="438" r:id="rId183"/>
    <p:sldId id="439" r:id="rId184"/>
    <p:sldId id="440" r:id="rId185"/>
    <p:sldId id="441" r:id="rId186"/>
    <p:sldId id="442" r:id="rId187"/>
    <p:sldId id="443" r:id="rId188"/>
    <p:sldId id="444" r:id="rId189"/>
    <p:sldId id="445" r:id="rId190"/>
    <p:sldId id="446" r:id="rId191"/>
    <p:sldId id="447" r:id="rId192"/>
    <p:sldId id="448" r:id="rId193"/>
    <p:sldId id="368" r:id="rId194"/>
  </p:sldIdLst>
  <p:sldSz cx="9144000" cy="6858000" type="screen4x3"/>
  <p:notesSz cx="6858000" cy="9144000"/>
  <p:embeddedFontLst>
    <p:embeddedFont>
      <p:font typeface="Calibri" panose="020F0502020204030204" pitchFamily="34" charset="0"/>
      <p:regular r:id="rId196"/>
      <p:bold r:id="rId197"/>
      <p:italic r:id="rId198"/>
      <p:boldItalic r:id="rId199"/>
    </p:embeddedFont>
    <p:embeddedFont>
      <p:font typeface="Consolas" panose="020B0609020204030204" pitchFamily="49" charset="0"/>
      <p:regular r:id="rId200"/>
      <p:bold r:id="rId201"/>
      <p:italic r:id="rId202"/>
      <p:boldItalic r:id="rId203"/>
    </p:embeddedFont>
    <p:embeddedFont>
      <p:font typeface="Nunito" pitchFamily="2" charset="0"/>
      <p:regular r:id="rId204"/>
      <p:bold r:id="rId205"/>
      <p:italic r:id="rId206"/>
      <p:boldItalic r:id="rId207"/>
    </p:embeddedFont>
    <p:embeddedFont>
      <p:font typeface="Poppins" panose="00000500000000000000" pitchFamily="2" charset="0"/>
      <p:regular r:id="rId208"/>
      <p:bold r:id="rId209"/>
      <p:italic r:id="rId210"/>
      <p:boldItalic r:id="rId211"/>
    </p:embeddedFont>
    <p:embeddedFont>
      <p:font typeface="Wingdings 3" panose="05040102010807070707" pitchFamily="18" charset="2"/>
      <p:regular r:id="rId21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213" roundtripDataSignature="AMtx7mgavwRJcILd2nnB2Dy1+cQksN8aR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83BA1E3-ED76-4E7A-B8AF-3A3AEE0C0936}">
  <a:tblStyle styleId="{683BA1E3-ED76-4E7A-B8AF-3A3AEE0C0936}"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1594" y="62"/>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font" Target="fonts/font10.fntdata"/><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theme" Target="theme/theme1.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font" Target="fonts/font11.fntdata"/><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tableStyles" Target="tableStyles.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font" Target="fonts/font12.fntdata"/><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font" Target="fonts/font13.fntdata"/><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presProps" Target="presProps.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notesMaster" Target="notesMasters/notesMaster1.xml"/><Relationship Id="rId209" Type="http://schemas.openxmlformats.org/officeDocument/2006/relationships/font" Target="fonts/font14.fntdata"/><Relationship Id="rId190" Type="http://schemas.openxmlformats.org/officeDocument/2006/relationships/slide" Target="slides/slide189.xml"/><Relationship Id="rId204" Type="http://schemas.openxmlformats.org/officeDocument/2006/relationships/font" Target="fonts/font9.fntdata"/><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font" Target="fonts/font15.fntdata"/><Relationship Id="rId215" Type="http://schemas.openxmlformats.org/officeDocument/2006/relationships/viewProps" Target="viewProps.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font" Target="fonts/font1.fntdata"/><Relationship Id="rId200" Type="http://schemas.openxmlformats.org/officeDocument/2006/relationships/font" Target="fonts/font5.fntdata"/><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font" Target="fonts/font16.fntdata"/><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font" Target="fonts/font2.fntdata"/><Relationship Id="rId201" Type="http://schemas.openxmlformats.org/officeDocument/2006/relationships/font" Target="fonts/font6.fntdata"/><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font" Target="fonts/font17.fntdata"/><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font" Target="fonts/font3.fntdata"/><Relationship Id="rId202" Type="http://schemas.openxmlformats.org/officeDocument/2006/relationships/font" Target="fonts/font7.fntdata"/><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customschemas.google.com/relationships/presentationmetadata" Target="metadata"/><Relationship Id="rId2" Type="http://schemas.openxmlformats.org/officeDocument/2006/relationships/slide" Target="slides/slide1.xml"/><Relationship Id="rId29" Type="http://schemas.openxmlformats.org/officeDocument/2006/relationships/slide" Target="slides/slide2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font" Target="fonts/font4.fntdata"/><Relationship Id="rId203" Type="http://schemas.openxmlformats.org/officeDocument/2006/relationships/font" Target="fonts/font8.fntdata"/><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36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36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36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36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36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
        <p:cNvGrpSpPr/>
        <p:nvPr/>
      </p:nvGrpSpPr>
      <p:grpSpPr>
        <a:xfrm>
          <a:off x="0" y="0"/>
          <a:ext cx="0" cy="0"/>
          <a:chOff x="0" y="0"/>
          <a:chExt cx="0" cy="0"/>
        </a:xfrm>
      </p:grpSpPr>
      <p:sp>
        <p:nvSpPr>
          <p:cNvPr id="37" name="Google Shape;37;p1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38" name="Google Shape;38;p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3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32" name="Google Shape;132;p3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
        <p:cNvGrpSpPr/>
        <p:nvPr/>
      </p:nvGrpSpPr>
      <p:grpSpPr>
        <a:xfrm>
          <a:off x="0" y="0"/>
          <a:ext cx="0" cy="0"/>
          <a:chOff x="0" y="0"/>
          <a:chExt cx="0" cy="0"/>
        </a:xfrm>
      </p:grpSpPr>
      <p:sp>
        <p:nvSpPr>
          <p:cNvPr id="37" name="Google Shape;37;p1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38" name="Google Shape;38;p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872122481"/>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
        <p:cNvGrpSpPr/>
        <p:nvPr/>
      </p:nvGrpSpPr>
      <p:grpSpPr>
        <a:xfrm>
          <a:off x="0" y="0"/>
          <a:ext cx="0" cy="0"/>
          <a:chOff x="0" y="0"/>
          <a:chExt cx="0" cy="0"/>
        </a:xfrm>
      </p:grpSpPr>
      <p:sp>
        <p:nvSpPr>
          <p:cNvPr id="37" name="Google Shape;37;p1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38" name="Google Shape;38;p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38557641"/>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
        <p:cNvGrpSpPr/>
        <p:nvPr/>
      </p:nvGrpSpPr>
      <p:grpSpPr>
        <a:xfrm>
          <a:off x="0" y="0"/>
          <a:ext cx="0" cy="0"/>
          <a:chOff x="0" y="0"/>
          <a:chExt cx="0" cy="0"/>
        </a:xfrm>
      </p:grpSpPr>
      <p:sp>
        <p:nvSpPr>
          <p:cNvPr id="37" name="Google Shape;37;p1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38" name="Google Shape;38;p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533331477"/>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
        <p:cNvGrpSpPr/>
        <p:nvPr/>
      </p:nvGrpSpPr>
      <p:grpSpPr>
        <a:xfrm>
          <a:off x="0" y="0"/>
          <a:ext cx="0" cy="0"/>
          <a:chOff x="0" y="0"/>
          <a:chExt cx="0" cy="0"/>
        </a:xfrm>
      </p:grpSpPr>
      <p:sp>
        <p:nvSpPr>
          <p:cNvPr id="37" name="Google Shape;37;p1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38" name="Google Shape;38;p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540401944"/>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
        <p:cNvGrpSpPr/>
        <p:nvPr/>
      </p:nvGrpSpPr>
      <p:grpSpPr>
        <a:xfrm>
          <a:off x="0" y="0"/>
          <a:ext cx="0" cy="0"/>
          <a:chOff x="0" y="0"/>
          <a:chExt cx="0" cy="0"/>
        </a:xfrm>
      </p:grpSpPr>
      <p:sp>
        <p:nvSpPr>
          <p:cNvPr id="37" name="Google Shape;37;p1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38" name="Google Shape;38;p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55944132"/>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
        <p:cNvGrpSpPr/>
        <p:nvPr/>
      </p:nvGrpSpPr>
      <p:grpSpPr>
        <a:xfrm>
          <a:off x="0" y="0"/>
          <a:ext cx="0" cy="0"/>
          <a:chOff x="0" y="0"/>
          <a:chExt cx="0" cy="0"/>
        </a:xfrm>
      </p:grpSpPr>
      <p:sp>
        <p:nvSpPr>
          <p:cNvPr id="37" name="Google Shape;37;p1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38" name="Google Shape;38;p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764268780"/>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
        <p:cNvGrpSpPr/>
        <p:nvPr/>
      </p:nvGrpSpPr>
      <p:grpSpPr>
        <a:xfrm>
          <a:off x="0" y="0"/>
          <a:ext cx="0" cy="0"/>
          <a:chOff x="0" y="0"/>
          <a:chExt cx="0" cy="0"/>
        </a:xfrm>
      </p:grpSpPr>
      <p:sp>
        <p:nvSpPr>
          <p:cNvPr id="37" name="Google Shape;37;p1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38" name="Google Shape;38;p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914380"/>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
        <p:cNvGrpSpPr/>
        <p:nvPr/>
      </p:nvGrpSpPr>
      <p:grpSpPr>
        <a:xfrm>
          <a:off x="0" y="0"/>
          <a:ext cx="0" cy="0"/>
          <a:chOff x="0" y="0"/>
          <a:chExt cx="0" cy="0"/>
        </a:xfrm>
      </p:grpSpPr>
      <p:sp>
        <p:nvSpPr>
          <p:cNvPr id="44" name="Google Shape;44;p2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45" name="Google Shape;45;p2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24032811"/>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2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52" name="Google Shape;52;p2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84291135"/>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62" name="Google Shape;62;p2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049857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3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40" name="Google Shape;140;p3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p2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09" name="Google Shape;109;p2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83624701"/>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p2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18" name="Google Shape;118;p2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16140992"/>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
        <p:cNvGrpSpPr/>
        <p:nvPr/>
      </p:nvGrpSpPr>
      <p:grpSpPr>
        <a:xfrm>
          <a:off x="0" y="0"/>
          <a:ext cx="0" cy="0"/>
          <a:chOff x="0" y="0"/>
          <a:chExt cx="0" cy="0"/>
        </a:xfrm>
      </p:grpSpPr>
      <p:sp>
        <p:nvSpPr>
          <p:cNvPr id="37" name="Google Shape;37;p1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38" name="Google Shape;38;p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31826719"/>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9218" name="Google Shape;53;p1:notes"/>
          <p:cNvSpPr txBox="1">
            <a:spLocks noGrp="1"/>
          </p:cNvSpPr>
          <p:nvPr>
            <p:ph type="body" idx="1"/>
          </p:nvPr>
        </p:nvSpPr>
        <p:spPr>
          <a:xfrm>
            <a:off x="930275" y="3303588"/>
            <a:ext cx="7448550" cy="312896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925" tIns="46450" rIns="92925" bIns="46450"/>
          <a:lstStyle/>
          <a:p>
            <a:pPr>
              <a:spcBef>
                <a:spcPts val="363"/>
              </a:spcBef>
            </a:pPr>
            <a:endParaRPr lang="" altLang="">
              <a:latin typeface="Arial" panose="020B0604020202020204" pitchFamily="34" charset="0"/>
            </a:endParaRPr>
          </a:p>
        </p:txBody>
      </p:sp>
      <p:sp>
        <p:nvSpPr>
          <p:cNvPr id="9219" name="Google Shape;54;p1:notes"/>
          <p:cNvSpPr>
            <a:spLocks noGrp="1" noRot="1" noChangeAspect="1" noTextEdit="1"/>
          </p:cNvSpPr>
          <p:nvPr>
            <p:ph type="sldImg" idx="2"/>
          </p:nvPr>
        </p:nvSpPr>
        <p:spPr>
          <a:xfrm>
            <a:off x="2917825" y="522288"/>
            <a:ext cx="3476625" cy="2606675"/>
          </a:xfrm>
          <a:custGeom>
            <a:avLst/>
            <a:gdLst>
              <a:gd name="T0" fmla="*/ 0 w 120000"/>
              <a:gd name="T1" fmla="*/ 0 h 120000"/>
              <a:gd name="T2" fmla="*/ 120000 w 120000"/>
              <a:gd name="T3" fmla="*/ 0 h 120000"/>
              <a:gd name="T4" fmla="*/ 120000 w 120000"/>
              <a:gd name="T5" fmla="*/ 120000 h 120000"/>
              <a:gd name="T6" fmla="*/ 0 w 120000"/>
              <a:gd name="T7" fmla="*/ 120000 h 120000"/>
              <a:gd name="T8" fmla="*/ 0 w 120000"/>
              <a:gd name="T9" fmla="*/ 0 h 120000"/>
            </a:gdLst>
            <a:ahLst/>
            <a:cxnLst>
              <a:cxn ang="0">
                <a:pos x="T0" y="T1"/>
              </a:cxn>
              <a:cxn ang="0">
                <a:pos x="T2" y="T3"/>
              </a:cxn>
              <a:cxn ang="0">
                <a:pos x="T4" y="T5"/>
              </a:cxn>
              <a:cxn ang="0">
                <a:pos x="T6" y="T7"/>
              </a:cxn>
              <a:cxn ang="0">
                <a:pos x="T8" y="T9"/>
              </a:cxn>
            </a:cxnLst>
            <a:rect l="0" t="0" r="r" b="b"/>
            <a:pathLst>
              <a:path w="120000" h="120000" extrusionOk="0">
                <a:moveTo>
                  <a:pt x="0" y="0"/>
                </a:moveTo>
                <a:lnTo>
                  <a:pt x="120000" y="0"/>
                </a:lnTo>
                <a:lnTo>
                  <a:pt x="120000" y="120000"/>
                </a:lnTo>
                <a:lnTo>
                  <a:pt x="0" y="120000"/>
                </a:lnTo>
                <a:lnTo>
                  <a:pt x="0" y="0"/>
                </a:lnTo>
                <a:close/>
              </a:path>
            </a:pathLst>
          </a:custGeom>
          <a:noFill/>
          <a:ln>
            <a:round/>
          </a:ln>
        </p:spPr>
      </p:sp>
    </p:spTree>
    <p:extLst>
      <p:ext uri="{BB962C8B-B14F-4D97-AF65-F5344CB8AC3E}">
        <p14:creationId xmlns:p14="http://schemas.microsoft.com/office/powerpoint/2010/main" val="2246556542"/>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1266" name="Google Shape;53;p1:notes"/>
          <p:cNvSpPr txBox="1">
            <a:spLocks noGrp="1"/>
          </p:cNvSpPr>
          <p:nvPr>
            <p:ph type="body" idx="1"/>
          </p:nvPr>
        </p:nvSpPr>
        <p:spPr>
          <a:xfrm>
            <a:off x="930275" y="3303588"/>
            <a:ext cx="7448550" cy="312896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925" tIns="46450" rIns="92925" bIns="46450"/>
          <a:lstStyle/>
          <a:p>
            <a:pPr>
              <a:spcBef>
                <a:spcPts val="363"/>
              </a:spcBef>
            </a:pPr>
            <a:endParaRPr lang="" altLang="">
              <a:latin typeface="Arial" panose="020B0604020202020204" pitchFamily="34" charset="0"/>
            </a:endParaRPr>
          </a:p>
        </p:txBody>
      </p:sp>
      <p:sp>
        <p:nvSpPr>
          <p:cNvPr id="11267" name="Google Shape;54;p1:notes"/>
          <p:cNvSpPr>
            <a:spLocks noGrp="1" noRot="1" noChangeAspect="1" noTextEdit="1"/>
          </p:cNvSpPr>
          <p:nvPr>
            <p:ph type="sldImg" idx="2"/>
          </p:nvPr>
        </p:nvSpPr>
        <p:spPr>
          <a:xfrm>
            <a:off x="2917825" y="522288"/>
            <a:ext cx="3476625" cy="2606675"/>
          </a:xfrm>
          <a:custGeom>
            <a:avLst/>
            <a:gdLst>
              <a:gd name="T0" fmla="*/ 0 w 120000"/>
              <a:gd name="T1" fmla="*/ 0 h 120000"/>
              <a:gd name="T2" fmla="*/ 120000 w 120000"/>
              <a:gd name="T3" fmla="*/ 0 h 120000"/>
              <a:gd name="T4" fmla="*/ 120000 w 120000"/>
              <a:gd name="T5" fmla="*/ 120000 h 120000"/>
              <a:gd name="T6" fmla="*/ 0 w 120000"/>
              <a:gd name="T7" fmla="*/ 120000 h 120000"/>
              <a:gd name="T8" fmla="*/ 0 w 120000"/>
              <a:gd name="T9" fmla="*/ 0 h 120000"/>
            </a:gdLst>
            <a:ahLst/>
            <a:cxnLst>
              <a:cxn ang="0">
                <a:pos x="T0" y="T1"/>
              </a:cxn>
              <a:cxn ang="0">
                <a:pos x="T2" y="T3"/>
              </a:cxn>
              <a:cxn ang="0">
                <a:pos x="T4" y="T5"/>
              </a:cxn>
              <a:cxn ang="0">
                <a:pos x="T6" y="T7"/>
              </a:cxn>
              <a:cxn ang="0">
                <a:pos x="T8" y="T9"/>
              </a:cxn>
            </a:cxnLst>
            <a:rect l="0" t="0" r="r" b="b"/>
            <a:pathLst>
              <a:path w="120000" h="120000" extrusionOk="0">
                <a:moveTo>
                  <a:pt x="0" y="0"/>
                </a:moveTo>
                <a:lnTo>
                  <a:pt x="120000" y="0"/>
                </a:lnTo>
                <a:lnTo>
                  <a:pt x="120000" y="120000"/>
                </a:lnTo>
                <a:lnTo>
                  <a:pt x="0" y="120000"/>
                </a:lnTo>
                <a:lnTo>
                  <a:pt x="0" y="0"/>
                </a:lnTo>
                <a:close/>
              </a:path>
            </a:pathLst>
          </a:custGeom>
          <a:noFill/>
          <a:ln>
            <a:round/>
          </a:ln>
        </p:spPr>
      </p:sp>
    </p:spTree>
    <p:extLst>
      <p:ext uri="{BB962C8B-B14F-4D97-AF65-F5344CB8AC3E}">
        <p14:creationId xmlns:p14="http://schemas.microsoft.com/office/powerpoint/2010/main" val="3100586893"/>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3314" name="Google Shape;53;p1:notes"/>
          <p:cNvSpPr txBox="1">
            <a:spLocks noGrp="1"/>
          </p:cNvSpPr>
          <p:nvPr>
            <p:ph type="body" idx="1"/>
          </p:nvPr>
        </p:nvSpPr>
        <p:spPr>
          <a:xfrm>
            <a:off x="930275" y="3303588"/>
            <a:ext cx="7448550" cy="312896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925" tIns="46450" rIns="92925" bIns="46450"/>
          <a:lstStyle/>
          <a:p>
            <a:pPr>
              <a:spcBef>
                <a:spcPts val="363"/>
              </a:spcBef>
            </a:pPr>
            <a:endParaRPr lang="" altLang="">
              <a:latin typeface="Arial" panose="020B0604020202020204" pitchFamily="34" charset="0"/>
            </a:endParaRPr>
          </a:p>
        </p:txBody>
      </p:sp>
      <p:sp>
        <p:nvSpPr>
          <p:cNvPr id="13315" name="Google Shape;54;p1:notes"/>
          <p:cNvSpPr>
            <a:spLocks noGrp="1" noRot="1" noChangeAspect="1" noTextEdit="1"/>
          </p:cNvSpPr>
          <p:nvPr>
            <p:ph type="sldImg" idx="2"/>
          </p:nvPr>
        </p:nvSpPr>
        <p:spPr>
          <a:xfrm>
            <a:off x="2917825" y="522288"/>
            <a:ext cx="3476625" cy="2606675"/>
          </a:xfrm>
          <a:custGeom>
            <a:avLst/>
            <a:gdLst>
              <a:gd name="T0" fmla="*/ 0 w 120000"/>
              <a:gd name="T1" fmla="*/ 0 h 120000"/>
              <a:gd name="T2" fmla="*/ 120000 w 120000"/>
              <a:gd name="T3" fmla="*/ 0 h 120000"/>
              <a:gd name="T4" fmla="*/ 120000 w 120000"/>
              <a:gd name="T5" fmla="*/ 120000 h 120000"/>
              <a:gd name="T6" fmla="*/ 0 w 120000"/>
              <a:gd name="T7" fmla="*/ 120000 h 120000"/>
              <a:gd name="T8" fmla="*/ 0 w 120000"/>
              <a:gd name="T9" fmla="*/ 0 h 120000"/>
            </a:gdLst>
            <a:ahLst/>
            <a:cxnLst>
              <a:cxn ang="0">
                <a:pos x="T0" y="T1"/>
              </a:cxn>
              <a:cxn ang="0">
                <a:pos x="T2" y="T3"/>
              </a:cxn>
              <a:cxn ang="0">
                <a:pos x="T4" y="T5"/>
              </a:cxn>
              <a:cxn ang="0">
                <a:pos x="T6" y="T7"/>
              </a:cxn>
              <a:cxn ang="0">
                <a:pos x="T8" y="T9"/>
              </a:cxn>
            </a:cxnLst>
            <a:rect l="0" t="0" r="r" b="b"/>
            <a:pathLst>
              <a:path w="120000" h="120000" extrusionOk="0">
                <a:moveTo>
                  <a:pt x="0" y="0"/>
                </a:moveTo>
                <a:lnTo>
                  <a:pt x="120000" y="0"/>
                </a:lnTo>
                <a:lnTo>
                  <a:pt x="120000" y="120000"/>
                </a:lnTo>
                <a:lnTo>
                  <a:pt x="0" y="120000"/>
                </a:lnTo>
                <a:lnTo>
                  <a:pt x="0" y="0"/>
                </a:lnTo>
                <a:close/>
              </a:path>
            </a:pathLst>
          </a:custGeom>
          <a:noFill/>
          <a:ln>
            <a:round/>
          </a:ln>
        </p:spPr>
      </p:sp>
    </p:spTree>
    <p:extLst>
      <p:ext uri="{BB962C8B-B14F-4D97-AF65-F5344CB8AC3E}">
        <p14:creationId xmlns:p14="http://schemas.microsoft.com/office/powerpoint/2010/main" val="2364280707"/>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5362" name="Google Shape;53;p1:notes"/>
          <p:cNvSpPr txBox="1">
            <a:spLocks noGrp="1"/>
          </p:cNvSpPr>
          <p:nvPr>
            <p:ph type="body" idx="1"/>
          </p:nvPr>
        </p:nvSpPr>
        <p:spPr>
          <a:xfrm>
            <a:off x="930275" y="3303588"/>
            <a:ext cx="7448550" cy="312896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925" tIns="46450" rIns="92925" bIns="46450"/>
          <a:lstStyle/>
          <a:p>
            <a:pPr>
              <a:spcBef>
                <a:spcPts val="363"/>
              </a:spcBef>
            </a:pPr>
            <a:endParaRPr lang="" altLang="">
              <a:latin typeface="Arial" panose="020B0604020202020204" pitchFamily="34" charset="0"/>
            </a:endParaRPr>
          </a:p>
        </p:txBody>
      </p:sp>
      <p:sp>
        <p:nvSpPr>
          <p:cNvPr id="15363" name="Google Shape;54;p1:notes"/>
          <p:cNvSpPr>
            <a:spLocks noGrp="1" noRot="1" noChangeAspect="1" noTextEdit="1"/>
          </p:cNvSpPr>
          <p:nvPr>
            <p:ph type="sldImg" idx="2"/>
          </p:nvPr>
        </p:nvSpPr>
        <p:spPr>
          <a:xfrm>
            <a:off x="2917825" y="522288"/>
            <a:ext cx="3476625" cy="2606675"/>
          </a:xfrm>
          <a:custGeom>
            <a:avLst/>
            <a:gdLst>
              <a:gd name="T0" fmla="*/ 0 w 120000"/>
              <a:gd name="T1" fmla="*/ 0 h 120000"/>
              <a:gd name="T2" fmla="*/ 120000 w 120000"/>
              <a:gd name="T3" fmla="*/ 0 h 120000"/>
              <a:gd name="T4" fmla="*/ 120000 w 120000"/>
              <a:gd name="T5" fmla="*/ 120000 h 120000"/>
              <a:gd name="T6" fmla="*/ 0 w 120000"/>
              <a:gd name="T7" fmla="*/ 120000 h 120000"/>
              <a:gd name="T8" fmla="*/ 0 w 120000"/>
              <a:gd name="T9" fmla="*/ 0 h 120000"/>
            </a:gdLst>
            <a:ahLst/>
            <a:cxnLst>
              <a:cxn ang="0">
                <a:pos x="T0" y="T1"/>
              </a:cxn>
              <a:cxn ang="0">
                <a:pos x="T2" y="T3"/>
              </a:cxn>
              <a:cxn ang="0">
                <a:pos x="T4" y="T5"/>
              </a:cxn>
              <a:cxn ang="0">
                <a:pos x="T6" y="T7"/>
              </a:cxn>
              <a:cxn ang="0">
                <a:pos x="T8" y="T9"/>
              </a:cxn>
            </a:cxnLst>
            <a:rect l="0" t="0" r="r" b="b"/>
            <a:pathLst>
              <a:path w="120000" h="120000" extrusionOk="0">
                <a:moveTo>
                  <a:pt x="0" y="0"/>
                </a:moveTo>
                <a:lnTo>
                  <a:pt x="120000" y="0"/>
                </a:lnTo>
                <a:lnTo>
                  <a:pt x="120000" y="120000"/>
                </a:lnTo>
                <a:lnTo>
                  <a:pt x="0" y="120000"/>
                </a:lnTo>
                <a:lnTo>
                  <a:pt x="0" y="0"/>
                </a:lnTo>
                <a:close/>
              </a:path>
            </a:pathLst>
          </a:custGeom>
          <a:noFill/>
          <a:ln>
            <a:round/>
          </a:ln>
        </p:spPr>
      </p:sp>
    </p:spTree>
    <p:extLst>
      <p:ext uri="{BB962C8B-B14F-4D97-AF65-F5344CB8AC3E}">
        <p14:creationId xmlns:p14="http://schemas.microsoft.com/office/powerpoint/2010/main" val="1058916362"/>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7410" name="Google Shape;53;p1:notes"/>
          <p:cNvSpPr txBox="1">
            <a:spLocks noGrp="1"/>
          </p:cNvSpPr>
          <p:nvPr>
            <p:ph type="body" idx="1"/>
          </p:nvPr>
        </p:nvSpPr>
        <p:spPr>
          <a:xfrm>
            <a:off x="930275" y="3303588"/>
            <a:ext cx="7448550" cy="312896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925" tIns="46450" rIns="92925" bIns="46450"/>
          <a:lstStyle/>
          <a:p>
            <a:pPr>
              <a:spcBef>
                <a:spcPts val="363"/>
              </a:spcBef>
            </a:pPr>
            <a:endParaRPr lang="" altLang="">
              <a:latin typeface="Arial" panose="020B0604020202020204" pitchFamily="34" charset="0"/>
            </a:endParaRPr>
          </a:p>
        </p:txBody>
      </p:sp>
      <p:sp>
        <p:nvSpPr>
          <p:cNvPr id="17411" name="Google Shape;54;p1:notes"/>
          <p:cNvSpPr>
            <a:spLocks noGrp="1" noRot="1" noChangeAspect="1" noTextEdit="1"/>
          </p:cNvSpPr>
          <p:nvPr>
            <p:ph type="sldImg" idx="2"/>
          </p:nvPr>
        </p:nvSpPr>
        <p:spPr>
          <a:xfrm>
            <a:off x="2917825" y="522288"/>
            <a:ext cx="3476625" cy="2606675"/>
          </a:xfrm>
          <a:custGeom>
            <a:avLst/>
            <a:gdLst>
              <a:gd name="T0" fmla="*/ 0 w 120000"/>
              <a:gd name="T1" fmla="*/ 0 h 120000"/>
              <a:gd name="T2" fmla="*/ 120000 w 120000"/>
              <a:gd name="T3" fmla="*/ 0 h 120000"/>
              <a:gd name="T4" fmla="*/ 120000 w 120000"/>
              <a:gd name="T5" fmla="*/ 120000 h 120000"/>
              <a:gd name="T6" fmla="*/ 0 w 120000"/>
              <a:gd name="T7" fmla="*/ 120000 h 120000"/>
              <a:gd name="T8" fmla="*/ 0 w 120000"/>
              <a:gd name="T9" fmla="*/ 0 h 120000"/>
            </a:gdLst>
            <a:ahLst/>
            <a:cxnLst>
              <a:cxn ang="0">
                <a:pos x="T0" y="T1"/>
              </a:cxn>
              <a:cxn ang="0">
                <a:pos x="T2" y="T3"/>
              </a:cxn>
              <a:cxn ang="0">
                <a:pos x="T4" y="T5"/>
              </a:cxn>
              <a:cxn ang="0">
                <a:pos x="T6" y="T7"/>
              </a:cxn>
              <a:cxn ang="0">
                <a:pos x="T8" y="T9"/>
              </a:cxn>
            </a:cxnLst>
            <a:rect l="0" t="0" r="r" b="b"/>
            <a:pathLst>
              <a:path w="120000" h="120000" extrusionOk="0">
                <a:moveTo>
                  <a:pt x="0" y="0"/>
                </a:moveTo>
                <a:lnTo>
                  <a:pt x="120000" y="0"/>
                </a:lnTo>
                <a:lnTo>
                  <a:pt x="120000" y="120000"/>
                </a:lnTo>
                <a:lnTo>
                  <a:pt x="0" y="120000"/>
                </a:lnTo>
                <a:lnTo>
                  <a:pt x="0" y="0"/>
                </a:lnTo>
                <a:close/>
              </a:path>
            </a:pathLst>
          </a:custGeom>
          <a:noFill/>
          <a:ln>
            <a:round/>
          </a:ln>
        </p:spPr>
      </p:sp>
    </p:spTree>
    <p:extLst>
      <p:ext uri="{BB962C8B-B14F-4D97-AF65-F5344CB8AC3E}">
        <p14:creationId xmlns:p14="http://schemas.microsoft.com/office/powerpoint/2010/main" val="2978877476"/>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9458" name="Google Shape;53;p1:notes"/>
          <p:cNvSpPr txBox="1">
            <a:spLocks noGrp="1"/>
          </p:cNvSpPr>
          <p:nvPr>
            <p:ph type="body" idx="1"/>
          </p:nvPr>
        </p:nvSpPr>
        <p:spPr>
          <a:xfrm>
            <a:off x="930275" y="3303588"/>
            <a:ext cx="7448550" cy="312896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925" tIns="46450" rIns="92925" bIns="46450"/>
          <a:lstStyle/>
          <a:p>
            <a:pPr>
              <a:spcBef>
                <a:spcPts val="363"/>
              </a:spcBef>
            </a:pPr>
            <a:endParaRPr lang="" altLang="">
              <a:latin typeface="Arial" panose="020B0604020202020204" pitchFamily="34" charset="0"/>
            </a:endParaRPr>
          </a:p>
        </p:txBody>
      </p:sp>
      <p:sp>
        <p:nvSpPr>
          <p:cNvPr id="19459" name="Google Shape;54;p1:notes"/>
          <p:cNvSpPr>
            <a:spLocks noGrp="1" noRot="1" noChangeAspect="1" noTextEdit="1"/>
          </p:cNvSpPr>
          <p:nvPr>
            <p:ph type="sldImg" idx="2"/>
          </p:nvPr>
        </p:nvSpPr>
        <p:spPr>
          <a:xfrm>
            <a:off x="2917825" y="522288"/>
            <a:ext cx="3476625" cy="2606675"/>
          </a:xfrm>
          <a:custGeom>
            <a:avLst/>
            <a:gdLst>
              <a:gd name="T0" fmla="*/ 0 w 120000"/>
              <a:gd name="T1" fmla="*/ 0 h 120000"/>
              <a:gd name="T2" fmla="*/ 120000 w 120000"/>
              <a:gd name="T3" fmla="*/ 0 h 120000"/>
              <a:gd name="T4" fmla="*/ 120000 w 120000"/>
              <a:gd name="T5" fmla="*/ 120000 h 120000"/>
              <a:gd name="T6" fmla="*/ 0 w 120000"/>
              <a:gd name="T7" fmla="*/ 120000 h 120000"/>
              <a:gd name="T8" fmla="*/ 0 w 120000"/>
              <a:gd name="T9" fmla="*/ 0 h 120000"/>
            </a:gdLst>
            <a:ahLst/>
            <a:cxnLst>
              <a:cxn ang="0">
                <a:pos x="T0" y="T1"/>
              </a:cxn>
              <a:cxn ang="0">
                <a:pos x="T2" y="T3"/>
              </a:cxn>
              <a:cxn ang="0">
                <a:pos x="T4" y="T5"/>
              </a:cxn>
              <a:cxn ang="0">
                <a:pos x="T6" y="T7"/>
              </a:cxn>
              <a:cxn ang="0">
                <a:pos x="T8" y="T9"/>
              </a:cxn>
            </a:cxnLst>
            <a:rect l="0" t="0" r="r" b="b"/>
            <a:pathLst>
              <a:path w="120000" h="120000" extrusionOk="0">
                <a:moveTo>
                  <a:pt x="0" y="0"/>
                </a:moveTo>
                <a:lnTo>
                  <a:pt x="120000" y="0"/>
                </a:lnTo>
                <a:lnTo>
                  <a:pt x="120000" y="120000"/>
                </a:lnTo>
                <a:lnTo>
                  <a:pt x="0" y="120000"/>
                </a:lnTo>
                <a:lnTo>
                  <a:pt x="0" y="0"/>
                </a:lnTo>
                <a:close/>
              </a:path>
            </a:pathLst>
          </a:custGeom>
          <a:noFill/>
          <a:ln>
            <a:round/>
          </a:ln>
        </p:spPr>
      </p:sp>
    </p:spTree>
    <p:extLst>
      <p:ext uri="{BB962C8B-B14F-4D97-AF65-F5344CB8AC3E}">
        <p14:creationId xmlns:p14="http://schemas.microsoft.com/office/powerpoint/2010/main" val="720145236"/>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21506" name="Google Shape;53;p1:notes"/>
          <p:cNvSpPr txBox="1">
            <a:spLocks noGrp="1"/>
          </p:cNvSpPr>
          <p:nvPr>
            <p:ph type="body" idx="1"/>
          </p:nvPr>
        </p:nvSpPr>
        <p:spPr>
          <a:xfrm>
            <a:off x="930275" y="3303588"/>
            <a:ext cx="7448550" cy="312896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925" tIns="46450" rIns="92925" bIns="46450"/>
          <a:lstStyle/>
          <a:p>
            <a:pPr>
              <a:spcBef>
                <a:spcPts val="363"/>
              </a:spcBef>
            </a:pPr>
            <a:endParaRPr lang="" altLang="">
              <a:latin typeface="Arial" panose="020B0604020202020204" pitchFamily="34" charset="0"/>
            </a:endParaRPr>
          </a:p>
        </p:txBody>
      </p:sp>
      <p:sp>
        <p:nvSpPr>
          <p:cNvPr id="21507" name="Google Shape;54;p1:notes"/>
          <p:cNvSpPr>
            <a:spLocks noGrp="1" noRot="1" noChangeAspect="1" noTextEdit="1"/>
          </p:cNvSpPr>
          <p:nvPr>
            <p:ph type="sldImg" idx="2"/>
          </p:nvPr>
        </p:nvSpPr>
        <p:spPr>
          <a:xfrm>
            <a:off x="2917825" y="522288"/>
            <a:ext cx="3476625" cy="2606675"/>
          </a:xfrm>
          <a:custGeom>
            <a:avLst/>
            <a:gdLst>
              <a:gd name="T0" fmla="*/ 0 w 120000"/>
              <a:gd name="T1" fmla="*/ 0 h 120000"/>
              <a:gd name="T2" fmla="*/ 120000 w 120000"/>
              <a:gd name="T3" fmla="*/ 0 h 120000"/>
              <a:gd name="T4" fmla="*/ 120000 w 120000"/>
              <a:gd name="T5" fmla="*/ 120000 h 120000"/>
              <a:gd name="T6" fmla="*/ 0 w 120000"/>
              <a:gd name="T7" fmla="*/ 120000 h 120000"/>
              <a:gd name="T8" fmla="*/ 0 w 120000"/>
              <a:gd name="T9" fmla="*/ 0 h 120000"/>
            </a:gdLst>
            <a:ahLst/>
            <a:cxnLst>
              <a:cxn ang="0">
                <a:pos x="T0" y="T1"/>
              </a:cxn>
              <a:cxn ang="0">
                <a:pos x="T2" y="T3"/>
              </a:cxn>
              <a:cxn ang="0">
                <a:pos x="T4" y="T5"/>
              </a:cxn>
              <a:cxn ang="0">
                <a:pos x="T6" y="T7"/>
              </a:cxn>
              <a:cxn ang="0">
                <a:pos x="T8" y="T9"/>
              </a:cxn>
            </a:cxnLst>
            <a:rect l="0" t="0" r="r" b="b"/>
            <a:pathLst>
              <a:path w="120000" h="120000" extrusionOk="0">
                <a:moveTo>
                  <a:pt x="0" y="0"/>
                </a:moveTo>
                <a:lnTo>
                  <a:pt x="120000" y="0"/>
                </a:lnTo>
                <a:lnTo>
                  <a:pt x="120000" y="120000"/>
                </a:lnTo>
                <a:lnTo>
                  <a:pt x="0" y="120000"/>
                </a:lnTo>
                <a:lnTo>
                  <a:pt x="0" y="0"/>
                </a:lnTo>
                <a:close/>
              </a:path>
            </a:pathLst>
          </a:custGeom>
          <a:noFill/>
          <a:ln>
            <a:round/>
          </a:ln>
        </p:spPr>
      </p:sp>
    </p:spTree>
    <p:extLst>
      <p:ext uri="{BB962C8B-B14F-4D97-AF65-F5344CB8AC3E}">
        <p14:creationId xmlns:p14="http://schemas.microsoft.com/office/powerpoint/2010/main" val="6619937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p3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48" name="Google Shape;148;p3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23554" name="Google Shape;53;p1:notes"/>
          <p:cNvSpPr txBox="1">
            <a:spLocks noGrp="1"/>
          </p:cNvSpPr>
          <p:nvPr>
            <p:ph type="body" idx="1"/>
          </p:nvPr>
        </p:nvSpPr>
        <p:spPr>
          <a:xfrm>
            <a:off x="930275" y="3303588"/>
            <a:ext cx="7448550" cy="312896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925" tIns="46450" rIns="92925" bIns="46450"/>
          <a:lstStyle/>
          <a:p>
            <a:pPr>
              <a:spcBef>
                <a:spcPts val="363"/>
              </a:spcBef>
            </a:pPr>
            <a:endParaRPr lang="" altLang="">
              <a:latin typeface="Arial" panose="020B0604020202020204" pitchFamily="34" charset="0"/>
            </a:endParaRPr>
          </a:p>
        </p:txBody>
      </p:sp>
      <p:sp>
        <p:nvSpPr>
          <p:cNvPr id="23555" name="Google Shape;54;p1:notes"/>
          <p:cNvSpPr>
            <a:spLocks noGrp="1" noRot="1" noChangeAspect="1" noTextEdit="1"/>
          </p:cNvSpPr>
          <p:nvPr>
            <p:ph type="sldImg" idx="2"/>
          </p:nvPr>
        </p:nvSpPr>
        <p:spPr>
          <a:xfrm>
            <a:off x="2917825" y="522288"/>
            <a:ext cx="3476625" cy="2606675"/>
          </a:xfrm>
          <a:custGeom>
            <a:avLst/>
            <a:gdLst>
              <a:gd name="T0" fmla="*/ 0 w 120000"/>
              <a:gd name="T1" fmla="*/ 0 h 120000"/>
              <a:gd name="T2" fmla="*/ 120000 w 120000"/>
              <a:gd name="T3" fmla="*/ 0 h 120000"/>
              <a:gd name="T4" fmla="*/ 120000 w 120000"/>
              <a:gd name="T5" fmla="*/ 120000 h 120000"/>
              <a:gd name="T6" fmla="*/ 0 w 120000"/>
              <a:gd name="T7" fmla="*/ 120000 h 120000"/>
              <a:gd name="T8" fmla="*/ 0 w 120000"/>
              <a:gd name="T9" fmla="*/ 0 h 120000"/>
            </a:gdLst>
            <a:ahLst/>
            <a:cxnLst>
              <a:cxn ang="0">
                <a:pos x="T0" y="T1"/>
              </a:cxn>
              <a:cxn ang="0">
                <a:pos x="T2" y="T3"/>
              </a:cxn>
              <a:cxn ang="0">
                <a:pos x="T4" y="T5"/>
              </a:cxn>
              <a:cxn ang="0">
                <a:pos x="T6" y="T7"/>
              </a:cxn>
              <a:cxn ang="0">
                <a:pos x="T8" y="T9"/>
              </a:cxn>
            </a:cxnLst>
            <a:rect l="0" t="0" r="r" b="b"/>
            <a:pathLst>
              <a:path w="120000" h="120000" extrusionOk="0">
                <a:moveTo>
                  <a:pt x="0" y="0"/>
                </a:moveTo>
                <a:lnTo>
                  <a:pt x="120000" y="0"/>
                </a:lnTo>
                <a:lnTo>
                  <a:pt x="120000" y="120000"/>
                </a:lnTo>
                <a:lnTo>
                  <a:pt x="0" y="120000"/>
                </a:lnTo>
                <a:lnTo>
                  <a:pt x="0" y="0"/>
                </a:lnTo>
                <a:close/>
              </a:path>
            </a:pathLst>
          </a:custGeom>
          <a:noFill/>
          <a:ln>
            <a:round/>
          </a:ln>
        </p:spPr>
      </p:sp>
    </p:spTree>
    <p:extLst>
      <p:ext uri="{BB962C8B-B14F-4D97-AF65-F5344CB8AC3E}">
        <p14:creationId xmlns:p14="http://schemas.microsoft.com/office/powerpoint/2010/main" val="2428634568"/>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25602" name="Google Shape;53;p1:notes"/>
          <p:cNvSpPr txBox="1">
            <a:spLocks noGrp="1"/>
          </p:cNvSpPr>
          <p:nvPr>
            <p:ph type="body" idx="1"/>
          </p:nvPr>
        </p:nvSpPr>
        <p:spPr>
          <a:xfrm>
            <a:off x="930275" y="3303588"/>
            <a:ext cx="7448550" cy="312896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925" tIns="46450" rIns="92925" bIns="46450"/>
          <a:lstStyle/>
          <a:p>
            <a:pPr>
              <a:spcBef>
                <a:spcPts val="363"/>
              </a:spcBef>
            </a:pPr>
            <a:endParaRPr lang="" altLang="">
              <a:latin typeface="Arial" panose="020B0604020202020204" pitchFamily="34" charset="0"/>
            </a:endParaRPr>
          </a:p>
        </p:txBody>
      </p:sp>
      <p:sp>
        <p:nvSpPr>
          <p:cNvPr id="25603" name="Google Shape;54;p1:notes"/>
          <p:cNvSpPr>
            <a:spLocks noGrp="1" noRot="1" noChangeAspect="1" noTextEdit="1"/>
          </p:cNvSpPr>
          <p:nvPr>
            <p:ph type="sldImg" idx="2"/>
          </p:nvPr>
        </p:nvSpPr>
        <p:spPr>
          <a:xfrm>
            <a:off x="2917825" y="522288"/>
            <a:ext cx="3476625" cy="2606675"/>
          </a:xfrm>
          <a:custGeom>
            <a:avLst/>
            <a:gdLst>
              <a:gd name="T0" fmla="*/ 0 w 120000"/>
              <a:gd name="T1" fmla="*/ 0 h 120000"/>
              <a:gd name="T2" fmla="*/ 120000 w 120000"/>
              <a:gd name="T3" fmla="*/ 0 h 120000"/>
              <a:gd name="T4" fmla="*/ 120000 w 120000"/>
              <a:gd name="T5" fmla="*/ 120000 h 120000"/>
              <a:gd name="T6" fmla="*/ 0 w 120000"/>
              <a:gd name="T7" fmla="*/ 120000 h 120000"/>
              <a:gd name="T8" fmla="*/ 0 w 120000"/>
              <a:gd name="T9" fmla="*/ 0 h 120000"/>
            </a:gdLst>
            <a:ahLst/>
            <a:cxnLst>
              <a:cxn ang="0">
                <a:pos x="T0" y="T1"/>
              </a:cxn>
              <a:cxn ang="0">
                <a:pos x="T2" y="T3"/>
              </a:cxn>
              <a:cxn ang="0">
                <a:pos x="T4" y="T5"/>
              </a:cxn>
              <a:cxn ang="0">
                <a:pos x="T6" y="T7"/>
              </a:cxn>
              <a:cxn ang="0">
                <a:pos x="T8" y="T9"/>
              </a:cxn>
            </a:cxnLst>
            <a:rect l="0" t="0" r="r" b="b"/>
            <a:pathLst>
              <a:path w="120000" h="120000" extrusionOk="0">
                <a:moveTo>
                  <a:pt x="0" y="0"/>
                </a:moveTo>
                <a:lnTo>
                  <a:pt x="120000" y="0"/>
                </a:lnTo>
                <a:lnTo>
                  <a:pt x="120000" y="120000"/>
                </a:lnTo>
                <a:lnTo>
                  <a:pt x="0" y="120000"/>
                </a:lnTo>
                <a:lnTo>
                  <a:pt x="0" y="0"/>
                </a:lnTo>
                <a:close/>
              </a:path>
            </a:pathLst>
          </a:custGeom>
          <a:noFill/>
          <a:ln>
            <a:round/>
          </a:ln>
        </p:spPr>
      </p:sp>
    </p:spTree>
    <p:extLst>
      <p:ext uri="{BB962C8B-B14F-4D97-AF65-F5344CB8AC3E}">
        <p14:creationId xmlns:p14="http://schemas.microsoft.com/office/powerpoint/2010/main" val="2419127639"/>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27650" name="Google Shape;53;p1:notes"/>
          <p:cNvSpPr txBox="1">
            <a:spLocks noGrp="1"/>
          </p:cNvSpPr>
          <p:nvPr>
            <p:ph type="body" idx="1"/>
          </p:nvPr>
        </p:nvSpPr>
        <p:spPr>
          <a:xfrm>
            <a:off x="930275" y="3303588"/>
            <a:ext cx="7448550" cy="312896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925" tIns="46450" rIns="92925" bIns="46450"/>
          <a:lstStyle/>
          <a:p>
            <a:pPr>
              <a:spcBef>
                <a:spcPts val="363"/>
              </a:spcBef>
            </a:pPr>
            <a:endParaRPr lang="" altLang="">
              <a:latin typeface="Arial" panose="020B0604020202020204" pitchFamily="34" charset="0"/>
            </a:endParaRPr>
          </a:p>
        </p:txBody>
      </p:sp>
      <p:sp>
        <p:nvSpPr>
          <p:cNvPr id="27651" name="Google Shape;54;p1:notes"/>
          <p:cNvSpPr>
            <a:spLocks noGrp="1" noRot="1" noChangeAspect="1" noTextEdit="1"/>
          </p:cNvSpPr>
          <p:nvPr>
            <p:ph type="sldImg" idx="2"/>
          </p:nvPr>
        </p:nvSpPr>
        <p:spPr>
          <a:xfrm>
            <a:off x="2917825" y="522288"/>
            <a:ext cx="3476625" cy="2606675"/>
          </a:xfrm>
          <a:custGeom>
            <a:avLst/>
            <a:gdLst>
              <a:gd name="T0" fmla="*/ 0 w 120000"/>
              <a:gd name="T1" fmla="*/ 0 h 120000"/>
              <a:gd name="T2" fmla="*/ 120000 w 120000"/>
              <a:gd name="T3" fmla="*/ 0 h 120000"/>
              <a:gd name="T4" fmla="*/ 120000 w 120000"/>
              <a:gd name="T5" fmla="*/ 120000 h 120000"/>
              <a:gd name="T6" fmla="*/ 0 w 120000"/>
              <a:gd name="T7" fmla="*/ 120000 h 120000"/>
              <a:gd name="T8" fmla="*/ 0 w 120000"/>
              <a:gd name="T9" fmla="*/ 0 h 120000"/>
            </a:gdLst>
            <a:ahLst/>
            <a:cxnLst>
              <a:cxn ang="0">
                <a:pos x="T0" y="T1"/>
              </a:cxn>
              <a:cxn ang="0">
                <a:pos x="T2" y="T3"/>
              </a:cxn>
              <a:cxn ang="0">
                <a:pos x="T4" y="T5"/>
              </a:cxn>
              <a:cxn ang="0">
                <a:pos x="T6" y="T7"/>
              </a:cxn>
              <a:cxn ang="0">
                <a:pos x="T8" y="T9"/>
              </a:cxn>
            </a:cxnLst>
            <a:rect l="0" t="0" r="r" b="b"/>
            <a:pathLst>
              <a:path w="120000" h="120000" extrusionOk="0">
                <a:moveTo>
                  <a:pt x="0" y="0"/>
                </a:moveTo>
                <a:lnTo>
                  <a:pt x="120000" y="0"/>
                </a:lnTo>
                <a:lnTo>
                  <a:pt x="120000" y="120000"/>
                </a:lnTo>
                <a:lnTo>
                  <a:pt x="0" y="120000"/>
                </a:lnTo>
                <a:lnTo>
                  <a:pt x="0" y="0"/>
                </a:lnTo>
                <a:close/>
              </a:path>
            </a:pathLst>
          </a:custGeom>
          <a:noFill/>
          <a:ln>
            <a:round/>
          </a:ln>
        </p:spPr>
      </p:sp>
    </p:spTree>
    <p:extLst>
      <p:ext uri="{BB962C8B-B14F-4D97-AF65-F5344CB8AC3E}">
        <p14:creationId xmlns:p14="http://schemas.microsoft.com/office/powerpoint/2010/main" val="4107494121"/>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29698" name="Google Shape;53;p1:notes"/>
          <p:cNvSpPr txBox="1">
            <a:spLocks noGrp="1"/>
          </p:cNvSpPr>
          <p:nvPr>
            <p:ph type="body" idx="1"/>
          </p:nvPr>
        </p:nvSpPr>
        <p:spPr>
          <a:xfrm>
            <a:off x="930275" y="3303588"/>
            <a:ext cx="7448550" cy="312896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925" tIns="46450" rIns="92925" bIns="46450"/>
          <a:lstStyle/>
          <a:p>
            <a:pPr>
              <a:spcBef>
                <a:spcPts val="363"/>
              </a:spcBef>
            </a:pPr>
            <a:endParaRPr lang="" altLang="">
              <a:latin typeface="Arial" panose="020B0604020202020204" pitchFamily="34" charset="0"/>
            </a:endParaRPr>
          </a:p>
        </p:txBody>
      </p:sp>
      <p:sp>
        <p:nvSpPr>
          <p:cNvPr id="29699" name="Google Shape;54;p1:notes"/>
          <p:cNvSpPr>
            <a:spLocks noGrp="1" noRot="1" noChangeAspect="1" noTextEdit="1"/>
          </p:cNvSpPr>
          <p:nvPr>
            <p:ph type="sldImg" idx="2"/>
          </p:nvPr>
        </p:nvSpPr>
        <p:spPr>
          <a:xfrm>
            <a:off x="2917825" y="522288"/>
            <a:ext cx="3476625" cy="2606675"/>
          </a:xfrm>
          <a:custGeom>
            <a:avLst/>
            <a:gdLst>
              <a:gd name="T0" fmla="*/ 0 w 120000"/>
              <a:gd name="T1" fmla="*/ 0 h 120000"/>
              <a:gd name="T2" fmla="*/ 120000 w 120000"/>
              <a:gd name="T3" fmla="*/ 0 h 120000"/>
              <a:gd name="T4" fmla="*/ 120000 w 120000"/>
              <a:gd name="T5" fmla="*/ 120000 h 120000"/>
              <a:gd name="T6" fmla="*/ 0 w 120000"/>
              <a:gd name="T7" fmla="*/ 120000 h 120000"/>
              <a:gd name="T8" fmla="*/ 0 w 120000"/>
              <a:gd name="T9" fmla="*/ 0 h 120000"/>
            </a:gdLst>
            <a:ahLst/>
            <a:cxnLst>
              <a:cxn ang="0">
                <a:pos x="T0" y="T1"/>
              </a:cxn>
              <a:cxn ang="0">
                <a:pos x="T2" y="T3"/>
              </a:cxn>
              <a:cxn ang="0">
                <a:pos x="T4" y="T5"/>
              </a:cxn>
              <a:cxn ang="0">
                <a:pos x="T6" y="T7"/>
              </a:cxn>
              <a:cxn ang="0">
                <a:pos x="T8" y="T9"/>
              </a:cxn>
            </a:cxnLst>
            <a:rect l="0" t="0" r="r" b="b"/>
            <a:pathLst>
              <a:path w="120000" h="120000" extrusionOk="0">
                <a:moveTo>
                  <a:pt x="0" y="0"/>
                </a:moveTo>
                <a:lnTo>
                  <a:pt x="120000" y="0"/>
                </a:lnTo>
                <a:lnTo>
                  <a:pt x="120000" y="120000"/>
                </a:lnTo>
                <a:lnTo>
                  <a:pt x="0" y="120000"/>
                </a:lnTo>
                <a:lnTo>
                  <a:pt x="0" y="0"/>
                </a:lnTo>
                <a:close/>
              </a:path>
            </a:pathLst>
          </a:custGeom>
          <a:noFill/>
          <a:ln>
            <a:round/>
          </a:ln>
        </p:spPr>
      </p:sp>
    </p:spTree>
    <p:extLst>
      <p:ext uri="{BB962C8B-B14F-4D97-AF65-F5344CB8AC3E}">
        <p14:creationId xmlns:p14="http://schemas.microsoft.com/office/powerpoint/2010/main" val="1643656056"/>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33794" name="Google Shape;53;p1:notes"/>
          <p:cNvSpPr txBox="1">
            <a:spLocks noGrp="1"/>
          </p:cNvSpPr>
          <p:nvPr>
            <p:ph type="body" idx="1"/>
          </p:nvPr>
        </p:nvSpPr>
        <p:spPr>
          <a:xfrm>
            <a:off x="930275" y="3303588"/>
            <a:ext cx="7448550" cy="312896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925" tIns="46450" rIns="92925" bIns="46450"/>
          <a:lstStyle/>
          <a:p>
            <a:pPr>
              <a:spcBef>
                <a:spcPts val="363"/>
              </a:spcBef>
            </a:pPr>
            <a:endParaRPr lang="" altLang="">
              <a:latin typeface="Arial" panose="020B0604020202020204" pitchFamily="34" charset="0"/>
            </a:endParaRPr>
          </a:p>
        </p:txBody>
      </p:sp>
      <p:sp>
        <p:nvSpPr>
          <p:cNvPr id="33795" name="Google Shape;54;p1:notes"/>
          <p:cNvSpPr>
            <a:spLocks noGrp="1" noRot="1" noChangeAspect="1" noTextEdit="1"/>
          </p:cNvSpPr>
          <p:nvPr>
            <p:ph type="sldImg" idx="2"/>
          </p:nvPr>
        </p:nvSpPr>
        <p:spPr>
          <a:xfrm>
            <a:off x="2917825" y="522288"/>
            <a:ext cx="3476625" cy="2606675"/>
          </a:xfrm>
          <a:custGeom>
            <a:avLst/>
            <a:gdLst>
              <a:gd name="T0" fmla="*/ 0 w 120000"/>
              <a:gd name="T1" fmla="*/ 0 h 120000"/>
              <a:gd name="T2" fmla="*/ 120000 w 120000"/>
              <a:gd name="T3" fmla="*/ 0 h 120000"/>
              <a:gd name="T4" fmla="*/ 120000 w 120000"/>
              <a:gd name="T5" fmla="*/ 120000 h 120000"/>
              <a:gd name="T6" fmla="*/ 0 w 120000"/>
              <a:gd name="T7" fmla="*/ 120000 h 120000"/>
              <a:gd name="T8" fmla="*/ 0 w 120000"/>
              <a:gd name="T9" fmla="*/ 0 h 120000"/>
            </a:gdLst>
            <a:ahLst/>
            <a:cxnLst>
              <a:cxn ang="0">
                <a:pos x="T0" y="T1"/>
              </a:cxn>
              <a:cxn ang="0">
                <a:pos x="T2" y="T3"/>
              </a:cxn>
              <a:cxn ang="0">
                <a:pos x="T4" y="T5"/>
              </a:cxn>
              <a:cxn ang="0">
                <a:pos x="T6" y="T7"/>
              </a:cxn>
              <a:cxn ang="0">
                <a:pos x="T8" y="T9"/>
              </a:cxn>
            </a:cxnLst>
            <a:rect l="0" t="0" r="r" b="b"/>
            <a:pathLst>
              <a:path w="120000" h="120000" extrusionOk="0">
                <a:moveTo>
                  <a:pt x="0" y="0"/>
                </a:moveTo>
                <a:lnTo>
                  <a:pt x="120000" y="0"/>
                </a:lnTo>
                <a:lnTo>
                  <a:pt x="120000" y="120000"/>
                </a:lnTo>
                <a:lnTo>
                  <a:pt x="0" y="120000"/>
                </a:lnTo>
                <a:lnTo>
                  <a:pt x="0" y="0"/>
                </a:lnTo>
                <a:close/>
              </a:path>
            </a:pathLst>
          </a:custGeom>
          <a:noFill/>
          <a:ln>
            <a:round/>
          </a:ln>
        </p:spPr>
      </p:sp>
    </p:spTree>
    <p:extLst>
      <p:ext uri="{BB962C8B-B14F-4D97-AF65-F5344CB8AC3E}">
        <p14:creationId xmlns:p14="http://schemas.microsoft.com/office/powerpoint/2010/main" val="704260181"/>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35842" name="Google Shape;53;p1:notes"/>
          <p:cNvSpPr txBox="1">
            <a:spLocks noGrp="1"/>
          </p:cNvSpPr>
          <p:nvPr>
            <p:ph type="body" idx="1"/>
          </p:nvPr>
        </p:nvSpPr>
        <p:spPr>
          <a:xfrm>
            <a:off x="930275" y="3303588"/>
            <a:ext cx="7448550" cy="312896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925" tIns="46450" rIns="92925" bIns="46450"/>
          <a:lstStyle/>
          <a:p>
            <a:pPr>
              <a:spcBef>
                <a:spcPts val="363"/>
              </a:spcBef>
            </a:pPr>
            <a:endParaRPr lang="" altLang="">
              <a:latin typeface="Arial" panose="020B0604020202020204" pitchFamily="34" charset="0"/>
            </a:endParaRPr>
          </a:p>
        </p:txBody>
      </p:sp>
      <p:sp>
        <p:nvSpPr>
          <p:cNvPr id="35843" name="Google Shape;54;p1:notes"/>
          <p:cNvSpPr>
            <a:spLocks noGrp="1" noRot="1" noChangeAspect="1" noTextEdit="1"/>
          </p:cNvSpPr>
          <p:nvPr>
            <p:ph type="sldImg" idx="2"/>
          </p:nvPr>
        </p:nvSpPr>
        <p:spPr>
          <a:xfrm>
            <a:off x="2917825" y="522288"/>
            <a:ext cx="3476625" cy="2606675"/>
          </a:xfrm>
          <a:custGeom>
            <a:avLst/>
            <a:gdLst>
              <a:gd name="T0" fmla="*/ 0 w 120000"/>
              <a:gd name="T1" fmla="*/ 0 h 120000"/>
              <a:gd name="T2" fmla="*/ 120000 w 120000"/>
              <a:gd name="T3" fmla="*/ 0 h 120000"/>
              <a:gd name="T4" fmla="*/ 120000 w 120000"/>
              <a:gd name="T5" fmla="*/ 120000 h 120000"/>
              <a:gd name="T6" fmla="*/ 0 w 120000"/>
              <a:gd name="T7" fmla="*/ 120000 h 120000"/>
              <a:gd name="T8" fmla="*/ 0 w 120000"/>
              <a:gd name="T9" fmla="*/ 0 h 120000"/>
            </a:gdLst>
            <a:ahLst/>
            <a:cxnLst>
              <a:cxn ang="0">
                <a:pos x="T0" y="T1"/>
              </a:cxn>
              <a:cxn ang="0">
                <a:pos x="T2" y="T3"/>
              </a:cxn>
              <a:cxn ang="0">
                <a:pos x="T4" y="T5"/>
              </a:cxn>
              <a:cxn ang="0">
                <a:pos x="T6" y="T7"/>
              </a:cxn>
              <a:cxn ang="0">
                <a:pos x="T8" y="T9"/>
              </a:cxn>
            </a:cxnLst>
            <a:rect l="0" t="0" r="r" b="b"/>
            <a:pathLst>
              <a:path w="120000" h="120000" extrusionOk="0">
                <a:moveTo>
                  <a:pt x="0" y="0"/>
                </a:moveTo>
                <a:lnTo>
                  <a:pt x="120000" y="0"/>
                </a:lnTo>
                <a:lnTo>
                  <a:pt x="120000" y="120000"/>
                </a:lnTo>
                <a:lnTo>
                  <a:pt x="0" y="120000"/>
                </a:lnTo>
                <a:lnTo>
                  <a:pt x="0" y="0"/>
                </a:lnTo>
                <a:close/>
              </a:path>
            </a:pathLst>
          </a:custGeom>
          <a:noFill/>
          <a:ln>
            <a:round/>
          </a:ln>
        </p:spPr>
      </p:sp>
    </p:spTree>
    <p:extLst>
      <p:ext uri="{BB962C8B-B14F-4D97-AF65-F5344CB8AC3E}">
        <p14:creationId xmlns:p14="http://schemas.microsoft.com/office/powerpoint/2010/main" val="3022599226"/>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39938" name="Google Shape;53;p1:notes"/>
          <p:cNvSpPr txBox="1">
            <a:spLocks noGrp="1"/>
          </p:cNvSpPr>
          <p:nvPr>
            <p:ph type="body" idx="1"/>
          </p:nvPr>
        </p:nvSpPr>
        <p:spPr>
          <a:xfrm>
            <a:off x="930275" y="3303588"/>
            <a:ext cx="7448550" cy="312896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925" tIns="46450" rIns="92925" bIns="46450"/>
          <a:lstStyle/>
          <a:p>
            <a:pPr>
              <a:spcBef>
                <a:spcPts val="363"/>
              </a:spcBef>
            </a:pPr>
            <a:endParaRPr lang="" altLang="">
              <a:latin typeface="Arial" panose="020B0604020202020204" pitchFamily="34" charset="0"/>
            </a:endParaRPr>
          </a:p>
        </p:txBody>
      </p:sp>
      <p:sp>
        <p:nvSpPr>
          <p:cNvPr id="39939" name="Google Shape;54;p1:notes"/>
          <p:cNvSpPr>
            <a:spLocks noGrp="1" noRot="1" noChangeAspect="1" noTextEdit="1"/>
          </p:cNvSpPr>
          <p:nvPr>
            <p:ph type="sldImg" idx="2"/>
          </p:nvPr>
        </p:nvSpPr>
        <p:spPr>
          <a:xfrm>
            <a:off x="2917825" y="522288"/>
            <a:ext cx="3476625" cy="2606675"/>
          </a:xfrm>
          <a:custGeom>
            <a:avLst/>
            <a:gdLst>
              <a:gd name="T0" fmla="*/ 0 w 120000"/>
              <a:gd name="T1" fmla="*/ 0 h 120000"/>
              <a:gd name="T2" fmla="*/ 120000 w 120000"/>
              <a:gd name="T3" fmla="*/ 0 h 120000"/>
              <a:gd name="T4" fmla="*/ 120000 w 120000"/>
              <a:gd name="T5" fmla="*/ 120000 h 120000"/>
              <a:gd name="T6" fmla="*/ 0 w 120000"/>
              <a:gd name="T7" fmla="*/ 120000 h 120000"/>
              <a:gd name="T8" fmla="*/ 0 w 120000"/>
              <a:gd name="T9" fmla="*/ 0 h 120000"/>
            </a:gdLst>
            <a:ahLst/>
            <a:cxnLst>
              <a:cxn ang="0">
                <a:pos x="T0" y="T1"/>
              </a:cxn>
              <a:cxn ang="0">
                <a:pos x="T2" y="T3"/>
              </a:cxn>
              <a:cxn ang="0">
                <a:pos x="T4" y="T5"/>
              </a:cxn>
              <a:cxn ang="0">
                <a:pos x="T6" y="T7"/>
              </a:cxn>
              <a:cxn ang="0">
                <a:pos x="T8" y="T9"/>
              </a:cxn>
            </a:cxnLst>
            <a:rect l="0" t="0" r="r" b="b"/>
            <a:pathLst>
              <a:path w="120000" h="120000" extrusionOk="0">
                <a:moveTo>
                  <a:pt x="0" y="0"/>
                </a:moveTo>
                <a:lnTo>
                  <a:pt x="120000" y="0"/>
                </a:lnTo>
                <a:lnTo>
                  <a:pt x="120000" y="120000"/>
                </a:lnTo>
                <a:lnTo>
                  <a:pt x="0" y="120000"/>
                </a:lnTo>
                <a:lnTo>
                  <a:pt x="0" y="0"/>
                </a:lnTo>
                <a:close/>
              </a:path>
            </a:pathLst>
          </a:custGeom>
          <a:noFill/>
          <a:ln>
            <a:round/>
          </a:ln>
        </p:spPr>
      </p:sp>
    </p:spTree>
    <p:extLst>
      <p:ext uri="{BB962C8B-B14F-4D97-AF65-F5344CB8AC3E}">
        <p14:creationId xmlns:p14="http://schemas.microsoft.com/office/powerpoint/2010/main" val="2867375499"/>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41986" name="Google Shape;53;p1:notes"/>
          <p:cNvSpPr txBox="1">
            <a:spLocks noGrp="1"/>
          </p:cNvSpPr>
          <p:nvPr>
            <p:ph type="body" idx="1"/>
          </p:nvPr>
        </p:nvSpPr>
        <p:spPr>
          <a:xfrm>
            <a:off x="930275" y="3303588"/>
            <a:ext cx="7448550" cy="312896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925" tIns="46450" rIns="92925" bIns="46450"/>
          <a:lstStyle/>
          <a:p>
            <a:pPr>
              <a:spcBef>
                <a:spcPts val="363"/>
              </a:spcBef>
            </a:pPr>
            <a:endParaRPr lang="" altLang="">
              <a:latin typeface="Arial" panose="020B0604020202020204" pitchFamily="34" charset="0"/>
            </a:endParaRPr>
          </a:p>
        </p:txBody>
      </p:sp>
      <p:sp>
        <p:nvSpPr>
          <p:cNvPr id="41987" name="Google Shape;54;p1:notes"/>
          <p:cNvSpPr>
            <a:spLocks noGrp="1" noRot="1" noChangeAspect="1" noTextEdit="1"/>
          </p:cNvSpPr>
          <p:nvPr>
            <p:ph type="sldImg" idx="2"/>
          </p:nvPr>
        </p:nvSpPr>
        <p:spPr>
          <a:xfrm>
            <a:off x="2917825" y="522288"/>
            <a:ext cx="3476625" cy="2606675"/>
          </a:xfrm>
          <a:custGeom>
            <a:avLst/>
            <a:gdLst>
              <a:gd name="T0" fmla="*/ 0 w 120000"/>
              <a:gd name="T1" fmla="*/ 0 h 120000"/>
              <a:gd name="T2" fmla="*/ 120000 w 120000"/>
              <a:gd name="T3" fmla="*/ 0 h 120000"/>
              <a:gd name="T4" fmla="*/ 120000 w 120000"/>
              <a:gd name="T5" fmla="*/ 120000 h 120000"/>
              <a:gd name="T6" fmla="*/ 0 w 120000"/>
              <a:gd name="T7" fmla="*/ 120000 h 120000"/>
              <a:gd name="T8" fmla="*/ 0 w 120000"/>
              <a:gd name="T9" fmla="*/ 0 h 120000"/>
            </a:gdLst>
            <a:ahLst/>
            <a:cxnLst>
              <a:cxn ang="0">
                <a:pos x="T0" y="T1"/>
              </a:cxn>
              <a:cxn ang="0">
                <a:pos x="T2" y="T3"/>
              </a:cxn>
              <a:cxn ang="0">
                <a:pos x="T4" y="T5"/>
              </a:cxn>
              <a:cxn ang="0">
                <a:pos x="T6" y="T7"/>
              </a:cxn>
              <a:cxn ang="0">
                <a:pos x="T8" y="T9"/>
              </a:cxn>
            </a:cxnLst>
            <a:rect l="0" t="0" r="r" b="b"/>
            <a:pathLst>
              <a:path w="120000" h="120000" extrusionOk="0">
                <a:moveTo>
                  <a:pt x="0" y="0"/>
                </a:moveTo>
                <a:lnTo>
                  <a:pt x="120000" y="0"/>
                </a:lnTo>
                <a:lnTo>
                  <a:pt x="120000" y="120000"/>
                </a:lnTo>
                <a:lnTo>
                  <a:pt x="0" y="120000"/>
                </a:lnTo>
                <a:lnTo>
                  <a:pt x="0" y="0"/>
                </a:lnTo>
                <a:close/>
              </a:path>
            </a:pathLst>
          </a:custGeom>
          <a:noFill/>
          <a:ln>
            <a:round/>
          </a:ln>
        </p:spPr>
      </p:sp>
    </p:spTree>
    <p:extLst>
      <p:ext uri="{BB962C8B-B14F-4D97-AF65-F5344CB8AC3E}">
        <p14:creationId xmlns:p14="http://schemas.microsoft.com/office/powerpoint/2010/main" val="3477797233"/>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p4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329" name="Google Shape;329;p4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4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63" name="Google Shape;163;p4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p4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0" name="Google Shape;170;p4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457200" marR="0" lvl="0" indent="-228600" algn="l" rtl="0">
              <a:lnSpc>
                <a:spcPct val="100000"/>
              </a:lnSpc>
              <a:spcBef>
                <a:spcPts val="360"/>
              </a:spcBef>
              <a:spcAft>
                <a:spcPts val="0"/>
              </a:spcAft>
              <a:buClr>
                <a:srgbClr val="000000"/>
              </a:buClr>
              <a:buSzPts val="1400"/>
              <a:buFont typeface="Arial"/>
              <a:buNone/>
            </a:pPr>
            <a:endParaRPr/>
          </a:p>
        </p:txBody>
      </p:sp>
      <p:sp>
        <p:nvSpPr>
          <p:cNvPr id="171" name="Google Shape;171;p4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None/>
            </a:pPr>
            <a:fld id="{00000000-1234-1234-1234-123412341234}" type="slidenum">
              <a:rPr lang="en-US"/>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4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9" name="Google Shape;179;p4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457200" marR="0" lvl="0" indent="-228600" algn="l" rtl="0">
              <a:lnSpc>
                <a:spcPct val="100000"/>
              </a:lnSpc>
              <a:spcBef>
                <a:spcPts val="360"/>
              </a:spcBef>
              <a:spcAft>
                <a:spcPts val="0"/>
              </a:spcAft>
              <a:buClr>
                <a:srgbClr val="000000"/>
              </a:buClr>
              <a:buSzPts val="1400"/>
              <a:buFont typeface="Arial"/>
              <a:buNone/>
            </a:pPr>
            <a:endParaRPr/>
          </a:p>
        </p:txBody>
      </p:sp>
      <p:sp>
        <p:nvSpPr>
          <p:cNvPr id="180" name="Google Shape;180;p4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None/>
            </a:pPr>
            <a:fld id="{00000000-1234-1234-1234-123412341234}" type="slidenum">
              <a:rPr lang="en-US"/>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p4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90" name="Google Shape;190;p4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p4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97" name="Google Shape;197;p4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p4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205" name="Google Shape;205;p4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p4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212" name="Google Shape;212;p4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p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57" name="Google Shape;57;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4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221" name="Google Shape;221;p4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4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228" name="Google Shape;228;p4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p5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236" name="Google Shape;236;p5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p5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243" name="Google Shape;243;p5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p5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251" name="Google Shape;251;p5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p5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258" name="Google Shape;258;p5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p5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267" name="Google Shape;267;p5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p5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274" name="Google Shape;274;p5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p5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282" name="Google Shape;282;p5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p5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289" name="Google Shape;289;p5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4" name="Google Shape;64;p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457200" marR="0" lvl="0" indent="-228600" algn="l" rtl="0">
              <a:lnSpc>
                <a:spcPct val="100000"/>
              </a:lnSpc>
              <a:spcBef>
                <a:spcPts val="360"/>
              </a:spcBef>
              <a:spcAft>
                <a:spcPts val="0"/>
              </a:spcAft>
              <a:buClr>
                <a:srgbClr val="000000"/>
              </a:buClr>
              <a:buSzPts val="1400"/>
              <a:buFont typeface="Arial"/>
              <a:buNone/>
            </a:pPr>
            <a:endParaRPr/>
          </a:p>
        </p:txBody>
      </p:sp>
      <p:sp>
        <p:nvSpPr>
          <p:cNvPr id="65" name="Google Shape;65;p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None/>
            </a:pPr>
            <a:fld id="{00000000-1234-1234-1234-123412341234}" type="slidenum">
              <a:rPr lang="en-US"/>
              <a:t>3</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p5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297" name="Google Shape;297;p5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p5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304" name="Google Shape;304;p5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p6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312" name="Google Shape;312;p6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p6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319" name="Google Shape;319;p6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p6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328" name="Google Shape;328;p6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p6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335" name="Google Shape;335;p6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p6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344" name="Google Shape;344;p6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p6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351" name="Google Shape;351;p6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p6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360" name="Google Shape;360;p6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p6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367" name="Google Shape;367;p6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82" name="Google Shape;82;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p6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6" name="Google Shape;376;p6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457200" marR="0" lvl="0" indent="-228600" algn="l" rtl="0">
              <a:lnSpc>
                <a:spcPct val="100000"/>
              </a:lnSpc>
              <a:spcBef>
                <a:spcPts val="360"/>
              </a:spcBef>
              <a:spcAft>
                <a:spcPts val="0"/>
              </a:spcAft>
              <a:buClr>
                <a:srgbClr val="000000"/>
              </a:buClr>
              <a:buSzPts val="1400"/>
              <a:buFont typeface="Arial"/>
              <a:buNone/>
            </a:pPr>
            <a:endParaRPr/>
          </a:p>
        </p:txBody>
      </p:sp>
      <p:sp>
        <p:nvSpPr>
          <p:cNvPr id="377" name="Google Shape;377;p6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None/>
            </a:pPr>
            <a:fld id="{00000000-1234-1234-1234-123412341234}" type="slidenum">
              <a:rPr lang="en-US"/>
              <a:t>40</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p6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7" name="Google Shape;387;p6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457200" marR="0" lvl="0" indent="-228600" algn="l" rtl="0">
              <a:lnSpc>
                <a:spcPct val="100000"/>
              </a:lnSpc>
              <a:spcBef>
                <a:spcPts val="360"/>
              </a:spcBef>
              <a:spcAft>
                <a:spcPts val="0"/>
              </a:spcAft>
              <a:buClr>
                <a:srgbClr val="000000"/>
              </a:buClr>
              <a:buSzPts val="1400"/>
              <a:buFont typeface="Arial"/>
              <a:buNone/>
            </a:pPr>
            <a:endParaRPr/>
          </a:p>
        </p:txBody>
      </p:sp>
      <p:sp>
        <p:nvSpPr>
          <p:cNvPr id="388" name="Google Shape;388;p6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None/>
            </a:pPr>
            <a:fld id="{00000000-1234-1234-1234-123412341234}" type="slidenum">
              <a:rPr lang="en-US"/>
              <a:t>41</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p7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397" name="Google Shape;397;p7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p7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406" name="Google Shape;406;p7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Google Shape;413;p7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414" name="Google Shape;414;p7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p7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422" name="Google Shape;422;p7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p7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430" name="Google Shape;430;p7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p7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438" name="Google Shape;438;p7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
        <p:cNvGrpSpPr/>
        <p:nvPr/>
      </p:nvGrpSpPr>
      <p:grpSpPr>
        <a:xfrm>
          <a:off x="0" y="0"/>
          <a:ext cx="0" cy="0"/>
          <a:chOff x="0" y="0"/>
          <a:chExt cx="0" cy="0"/>
        </a:xfrm>
      </p:grpSpPr>
      <p:sp>
        <p:nvSpPr>
          <p:cNvPr id="44" name="Google Shape;44;p1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45" name="Google Shape;45;p1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1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52" name="Google Shape;52;p1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0" name="Google Shape;90;p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457200" marR="0" lvl="0" indent="-228600" algn="l" rtl="0">
              <a:lnSpc>
                <a:spcPct val="100000"/>
              </a:lnSpc>
              <a:spcBef>
                <a:spcPts val="360"/>
              </a:spcBef>
              <a:spcAft>
                <a:spcPts val="0"/>
              </a:spcAft>
              <a:buClr>
                <a:srgbClr val="000000"/>
              </a:buClr>
              <a:buSzPts val="1400"/>
              <a:buFont typeface="Arial"/>
              <a:buNone/>
            </a:pPr>
            <a:endParaRPr/>
          </a:p>
        </p:txBody>
      </p:sp>
      <p:sp>
        <p:nvSpPr>
          <p:cNvPr id="91" name="Google Shape;91;p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None/>
            </a:pPr>
            <a:fld id="{00000000-1234-1234-1234-123412341234}" type="slidenum">
              <a:rPr lang="en-US"/>
              <a:t>5</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p1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59" name="Google Shape;59;p1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p1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67" name="Google Shape;67;p1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p1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75" name="Google Shape;75;p1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p1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83" name="Google Shape;83;p1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p2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91" name="Google Shape;91;p2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p2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99" name="Google Shape;99;p2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p2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07" name="Google Shape;107;p2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p1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16" name="Google Shape;116;p1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p1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23" name="Google Shape;123;p1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p2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30" name="Google Shape;130;p2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 name="Google Shape;98;p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457200" marR="0" lvl="0" indent="-228600" algn="l" rtl="0">
              <a:lnSpc>
                <a:spcPct val="100000"/>
              </a:lnSpc>
              <a:spcBef>
                <a:spcPts val="360"/>
              </a:spcBef>
              <a:spcAft>
                <a:spcPts val="0"/>
              </a:spcAft>
              <a:buClr>
                <a:srgbClr val="000000"/>
              </a:buClr>
              <a:buSzPts val="1400"/>
              <a:buFont typeface="Arial"/>
              <a:buNone/>
            </a:pPr>
            <a:endParaRPr/>
          </a:p>
        </p:txBody>
      </p:sp>
      <p:sp>
        <p:nvSpPr>
          <p:cNvPr id="99" name="Google Shape;99;p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None/>
            </a:pPr>
            <a:fld id="{00000000-1234-1234-1234-123412341234}" type="slidenum">
              <a:rPr lang="en-US"/>
              <a:t>6</a:t>
            </a:fld>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p1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37" name="Google Shape;137;p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44" name="Google Shape;144;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p2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51" name="Google Shape;151;p2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p2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58" name="Google Shape;158;p2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3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66" name="Google Shape;166;p3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p3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74" name="Google Shape;174;p3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p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82" name="Google Shape;182;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89" name="Google Shape;189;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98" name="Google Shape;198;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207" name="Google Shape;207;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8" name="Google Shape;108;p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457200" marR="0" lvl="0" indent="-228600" algn="l" rtl="0">
              <a:lnSpc>
                <a:spcPct val="100000"/>
              </a:lnSpc>
              <a:spcBef>
                <a:spcPts val="360"/>
              </a:spcBef>
              <a:spcAft>
                <a:spcPts val="0"/>
              </a:spcAft>
              <a:buClr>
                <a:srgbClr val="000000"/>
              </a:buClr>
              <a:buSzPts val="1400"/>
              <a:buFont typeface="Arial"/>
              <a:buNone/>
            </a:pPr>
            <a:endParaRPr/>
          </a:p>
        </p:txBody>
      </p:sp>
      <p:sp>
        <p:nvSpPr>
          <p:cNvPr id="109" name="Google Shape;109;p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None/>
            </a:pPr>
            <a:fld id="{00000000-1234-1234-1234-123412341234}" type="slidenum">
              <a:rPr lang="en-US"/>
              <a:t>7</a:t>
            </a:fld>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p3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216" name="Google Shape;216;p3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p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223" name="Google Shape;223;p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230" name="Google Shape;230;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p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238" name="Google Shape;238;p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p3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246" name="Google Shape;246;p3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p3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253" name="Google Shape;253;p3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p3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261" name="Google Shape;261;p3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p3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269" name="Google Shape;269;p3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p3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276" name="Google Shape;276;p3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p4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283" name="Google Shape;283;p4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p3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6" name="Google Shape;116;p3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457200" marR="0" lvl="0" indent="-228600" algn="l" rtl="0">
              <a:lnSpc>
                <a:spcPct val="100000"/>
              </a:lnSpc>
              <a:spcBef>
                <a:spcPts val="360"/>
              </a:spcBef>
              <a:spcAft>
                <a:spcPts val="0"/>
              </a:spcAft>
              <a:buClr>
                <a:srgbClr val="000000"/>
              </a:buClr>
              <a:buSzPts val="1400"/>
              <a:buFont typeface="Arial"/>
              <a:buNone/>
            </a:pPr>
            <a:endParaRPr/>
          </a:p>
        </p:txBody>
      </p:sp>
      <p:sp>
        <p:nvSpPr>
          <p:cNvPr id="117" name="Google Shape;117;p3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None/>
            </a:pPr>
            <a:fld id="{00000000-1234-1234-1234-123412341234}" type="slidenum">
              <a:rPr lang="en-US"/>
              <a:t>8</a:t>
            </a:fld>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4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290" name="Google Shape;290;p4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p4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297" name="Google Shape;297;p4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p4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304" name="Google Shape;304;p4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p4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311" name="Google Shape;311;p4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p4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320" name="Google Shape;320;p4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
        <p:cNvGrpSpPr/>
        <p:nvPr/>
      </p:nvGrpSpPr>
      <p:grpSpPr>
        <a:xfrm>
          <a:off x="0" y="0"/>
          <a:ext cx="0" cy="0"/>
          <a:chOff x="0" y="0"/>
          <a:chExt cx="0" cy="0"/>
        </a:xfrm>
      </p:grpSpPr>
      <p:sp>
        <p:nvSpPr>
          <p:cNvPr id="44" name="Google Shape;44;p1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45" name="Google Shape;45;p1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1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52" name="Google Shape;52;p1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1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60" name="Google Shape;60;p1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p1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71" name="Google Shape;71;p1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82" name="Google Shape;82;p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p3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4" name="Google Shape;124;p3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457200" marR="0" lvl="0" indent="-228600" algn="l" rtl="0">
              <a:lnSpc>
                <a:spcPct val="100000"/>
              </a:lnSpc>
              <a:spcBef>
                <a:spcPts val="360"/>
              </a:spcBef>
              <a:spcAft>
                <a:spcPts val="0"/>
              </a:spcAft>
              <a:buClr>
                <a:srgbClr val="000000"/>
              </a:buClr>
              <a:buSzPts val="1400"/>
              <a:buFont typeface="Arial"/>
              <a:buNone/>
            </a:pPr>
            <a:endParaRPr/>
          </a:p>
        </p:txBody>
      </p:sp>
      <p:sp>
        <p:nvSpPr>
          <p:cNvPr id="125" name="Google Shape;125;p3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None/>
            </a:pPr>
            <a:fld id="{00000000-1234-1234-1234-123412341234}" type="slidenum">
              <a:rPr lang="en-US"/>
              <a:t>9</a:t>
            </a:fld>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1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89" name="Google Shape;89;p1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p1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99" name="Google Shape;99;p1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p1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09" name="Google Shape;109;p1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1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19" name="Google Shape;119;p1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
        <p:cNvGrpSpPr/>
        <p:nvPr/>
      </p:nvGrpSpPr>
      <p:grpSpPr>
        <a:xfrm>
          <a:off x="0" y="0"/>
          <a:ext cx="0" cy="0"/>
          <a:chOff x="0" y="0"/>
          <a:chExt cx="0" cy="0"/>
        </a:xfrm>
      </p:grpSpPr>
      <p:sp>
        <p:nvSpPr>
          <p:cNvPr id="37" name="Google Shape;37;p1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38" name="Google Shape;38;p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785844245"/>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
        <p:cNvGrpSpPr/>
        <p:nvPr/>
      </p:nvGrpSpPr>
      <p:grpSpPr>
        <a:xfrm>
          <a:off x="0" y="0"/>
          <a:ext cx="0" cy="0"/>
          <a:chOff x="0" y="0"/>
          <a:chExt cx="0" cy="0"/>
        </a:xfrm>
      </p:grpSpPr>
      <p:sp>
        <p:nvSpPr>
          <p:cNvPr id="37" name="Google Shape;37;p1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38" name="Google Shape;38;p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013803749"/>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
        <p:cNvGrpSpPr/>
        <p:nvPr/>
      </p:nvGrpSpPr>
      <p:grpSpPr>
        <a:xfrm>
          <a:off x="0" y="0"/>
          <a:ext cx="0" cy="0"/>
          <a:chOff x="0" y="0"/>
          <a:chExt cx="0" cy="0"/>
        </a:xfrm>
      </p:grpSpPr>
      <p:sp>
        <p:nvSpPr>
          <p:cNvPr id="37" name="Google Shape;37;p1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38" name="Google Shape;38;p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91411577"/>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
        <p:cNvGrpSpPr/>
        <p:nvPr/>
      </p:nvGrpSpPr>
      <p:grpSpPr>
        <a:xfrm>
          <a:off x="0" y="0"/>
          <a:ext cx="0" cy="0"/>
          <a:chOff x="0" y="0"/>
          <a:chExt cx="0" cy="0"/>
        </a:xfrm>
      </p:grpSpPr>
      <p:sp>
        <p:nvSpPr>
          <p:cNvPr id="37" name="Google Shape;37;p1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38" name="Google Shape;38;p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774872364"/>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
        <p:cNvGrpSpPr/>
        <p:nvPr/>
      </p:nvGrpSpPr>
      <p:grpSpPr>
        <a:xfrm>
          <a:off x="0" y="0"/>
          <a:ext cx="0" cy="0"/>
          <a:chOff x="0" y="0"/>
          <a:chExt cx="0" cy="0"/>
        </a:xfrm>
      </p:grpSpPr>
      <p:sp>
        <p:nvSpPr>
          <p:cNvPr id="37" name="Google Shape;37;p1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38" name="Google Shape;38;p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856916698"/>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
        <p:cNvGrpSpPr/>
        <p:nvPr/>
      </p:nvGrpSpPr>
      <p:grpSpPr>
        <a:xfrm>
          <a:off x="0" y="0"/>
          <a:ext cx="0" cy="0"/>
          <a:chOff x="0" y="0"/>
          <a:chExt cx="0" cy="0"/>
        </a:xfrm>
      </p:grpSpPr>
      <p:sp>
        <p:nvSpPr>
          <p:cNvPr id="37" name="Google Shape;37;p1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38" name="Google Shape;38;p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40594411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jpe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4"/>
        <p:cNvGrpSpPr/>
        <p:nvPr/>
      </p:nvGrpSpPr>
      <p:grpSpPr>
        <a:xfrm>
          <a:off x="0" y="0"/>
          <a:ext cx="0" cy="0"/>
          <a:chOff x="0" y="0"/>
          <a:chExt cx="0" cy="0"/>
        </a:xfrm>
      </p:grpSpPr>
      <p:pic>
        <p:nvPicPr>
          <p:cNvPr id="25" name="Google Shape;25;p8" descr="LOGO.gif"/>
          <p:cNvPicPr preferRelativeResize="0"/>
          <p:nvPr/>
        </p:nvPicPr>
        <p:blipFill rotWithShape="1">
          <a:blip r:embed="rId2">
            <a:alphaModFix/>
          </a:blip>
          <a:srcRect b="10713"/>
          <a:stretch/>
        </p:blipFill>
        <p:spPr>
          <a:xfrm>
            <a:off x="6553200" y="228600"/>
            <a:ext cx="2057400" cy="635000"/>
          </a:xfrm>
          <a:prstGeom prst="rect">
            <a:avLst/>
          </a:prstGeom>
          <a:noFill/>
          <a:ln>
            <a:noFill/>
          </a:ln>
        </p:spPr>
      </p:pic>
      <p:grpSp>
        <p:nvGrpSpPr>
          <p:cNvPr id="26" name="Google Shape;26;p8"/>
          <p:cNvGrpSpPr/>
          <p:nvPr/>
        </p:nvGrpSpPr>
        <p:grpSpPr>
          <a:xfrm>
            <a:off x="6146800" y="0"/>
            <a:ext cx="2997200" cy="876300"/>
            <a:chOff x="6096000" y="3924300"/>
            <a:chExt cx="2997200" cy="876300"/>
          </a:xfrm>
        </p:grpSpPr>
        <p:sp>
          <p:nvSpPr>
            <p:cNvPr id="27" name="Google Shape;27;p8"/>
            <p:cNvSpPr/>
            <p:nvPr/>
          </p:nvSpPr>
          <p:spPr>
            <a:xfrm>
              <a:off x="6096000" y="3924300"/>
              <a:ext cx="2997200" cy="838200"/>
            </a:xfrm>
            <a:prstGeom prst="rect">
              <a:avLst/>
            </a:prstGeom>
            <a:solidFill>
              <a:srgbClr val="FF33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pic>
          <p:nvPicPr>
            <p:cNvPr id="28" name="Google Shape;28;p8" descr="LOGO.gif"/>
            <p:cNvPicPr preferRelativeResize="0"/>
            <p:nvPr/>
          </p:nvPicPr>
          <p:blipFill rotWithShape="1">
            <a:blip r:embed="rId2">
              <a:alphaModFix/>
            </a:blip>
            <a:srcRect b="10713"/>
            <a:stretch/>
          </p:blipFill>
          <p:spPr>
            <a:xfrm>
              <a:off x="6502400" y="4152900"/>
              <a:ext cx="2057400" cy="635000"/>
            </a:xfrm>
            <a:prstGeom prst="rect">
              <a:avLst/>
            </a:prstGeom>
            <a:noFill/>
            <a:ln>
              <a:noFill/>
            </a:ln>
          </p:spPr>
        </p:pic>
        <p:sp>
          <p:nvSpPr>
            <p:cNvPr id="29" name="Google Shape;29;p8"/>
            <p:cNvSpPr/>
            <p:nvPr/>
          </p:nvSpPr>
          <p:spPr>
            <a:xfrm>
              <a:off x="6477000" y="4114800"/>
              <a:ext cx="2076450" cy="6858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pic>
        <p:nvPicPr>
          <p:cNvPr id="30" name="Google Shape;30;p8" descr="logo.jpg"/>
          <p:cNvPicPr preferRelativeResize="0"/>
          <p:nvPr/>
        </p:nvPicPr>
        <p:blipFill rotWithShape="1">
          <a:blip r:embed="rId3">
            <a:alphaModFix/>
          </a:blip>
          <a:srcRect/>
          <a:stretch/>
        </p:blipFill>
        <p:spPr>
          <a:xfrm>
            <a:off x="6553200" y="228600"/>
            <a:ext cx="1920875" cy="609600"/>
          </a:xfrm>
          <a:prstGeom prst="rect">
            <a:avLst/>
          </a:prstGeom>
          <a:noFill/>
          <a:ln>
            <a:noFill/>
          </a:ln>
        </p:spPr>
      </p:pic>
      <p:sp>
        <p:nvSpPr>
          <p:cNvPr id="31" name="Google Shape;31;p8"/>
          <p:cNvSpPr txBox="1">
            <a:spLocks noGrp="1"/>
          </p:cNvSpPr>
          <p:nvPr>
            <p:ph type="title"/>
          </p:nvPr>
        </p:nvSpPr>
        <p:spPr>
          <a:xfrm>
            <a:off x="0" y="0"/>
            <a:ext cx="6477000" cy="8382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32" name="Google Shape;32;p8"/>
          <p:cNvSpPr txBox="1">
            <a:spLocks noGrp="1"/>
          </p:cNvSpPr>
          <p:nvPr>
            <p:ph type="body" idx="1"/>
          </p:nvPr>
        </p:nvSpPr>
        <p:spPr>
          <a:xfrm>
            <a:off x="457200" y="1371600"/>
            <a:ext cx="8229600" cy="4525963"/>
          </a:xfrm>
          <a:prstGeom prst="rect">
            <a:avLst/>
          </a:prstGeom>
          <a:noFill/>
          <a:ln>
            <a:noFill/>
          </a:ln>
        </p:spPr>
        <p:txBody>
          <a:bodyPr spcFirstLastPara="1" wrap="square" lIns="91425" tIns="45700" rIns="91425" bIns="45700" anchor="t" anchorCtr="0">
            <a:no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33" name="Google Shape;33;p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8"/>
          <p:cNvSpPr txBox="1">
            <a:spLocks noGrp="1"/>
          </p:cNvSpPr>
          <p:nvPr>
            <p:ph type="ftr" idx="11"/>
          </p:nvPr>
        </p:nvSpPr>
        <p:spPr>
          <a:xfrm>
            <a:off x="3211606" y="6356349"/>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98989"/>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98989"/>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98989"/>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98989"/>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98989"/>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98989"/>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98989"/>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98989"/>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36"/>
        <p:cNvGrpSpPr/>
        <p:nvPr/>
      </p:nvGrpSpPr>
      <p:grpSpPr>
        <a:xfrm>
          <a:off x="0" y="0"/>
          <a:ext cx="0" cy="0"/>
          <a:chOff x="0" y="0"/>
          <a:chExt cx="0" cy="0"/>
        </a:xfrm>
      </p:grpSpPr>
      <p:sp>
        <p:nvSpPr>
          <p:cNvPr id="37" name="Google Shape;37;p77"/>
          <p:cNvSpPr txBox="1">
            <a:spLocks noGrp="1"/>
          </p:cNvSpPr>
          <p:nvPr>
            <p:ph type="title"/>
          </p:nvPr>
        </p:nvSpPr>
        <p:spPr>
          <a:xfrm>
            <a:off x="629841" y="457200"/>
            <a:ext cx="2949178" cy="1600200"/>
          </a:xfrm>
          <a:prstGeom prst="rect">
            <a:avLst/>
          </a:prstGeom>
          <a:noFill/>
          <a:ln>
            <a:noFill/>
          </a:ln>
        </p:spPr>
        <p:txBody>
          <a:bodyPr spcFirstLastPara="1" wrap="square" lIns="91425" tIns="45700" rIns="91425" bIns="45700" anchor="b" anchorCtr="0">
            <a:noAutofit/>
          </a:bodyPr>
          <a:lstStyle>
            <a:lvl1pPr lvl="0" algn="ctr">
              <a:lnSpc>
                <a:spcPct val="100000"/>
              </a:lnSpc>
              <a:spcBef>
                <a:spcPts val="0"/>
              </a:spcBef>
              <a:spcAft>
                <a:spcPts val="0"/>
              </a:spcAft>
              <a:buSzPts val="1400"/>
              <a:buNone/>
              <a:defRPr sz="2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38" name="Google Shape;38;p77"/>
          <p:cNvSpPr txBox="1">
            <a:spLocks noGrp="1"/>
          </p:cNvSpPr>
          <p:nvPr>
            <p:ph type="body" idx="1"/>
          </p:nvPr>
        </p:nvSpPr>
        <p:spPr>
          <a:xfrm>
            <a:off x="3887391" y="987426"/>
            <a:ext cx="4629150" cy="4873625"/>
          </a:xfrm>
          <a:prstGeom prst="rect">
            <a:avLst/>
          </a:prstGeom>
          <a:noFill/>
          <a:ln>
            <a:noFill/>
          </a:ln>
        </p:spPr>
        <p:txBody>
          <a:bodyPr spcFirstLastPara="1" wrap="square" lIns="91425" tIns="45700" rIns="91425" bIns="45700" anchor="t" anchorCtr="0">
            <a:noAutofit/>
          </a:bodyPr>
          <a:lstStyle>
            <a:lvl1pPr marL="457200" lvl="0" indent="-431800" algn="l">
              <a:lnSpc>
                <a:spcPct val="100000"/>
              </a:lnSpc>
              <a:spcBef>
                <a:spcPts val="640"/>
              </a:spcBef>
              <a:spcAft>
                <a:spcPts val="0"/>
              </a:spcAft>
              <a:buSzPts val="3200"/>
              <a:buChar char="•"/>
              <a:defRPr sz="2400"/>
            </a:lvl1pPr>
            <a:lvl2pPr marL="914400" lvl="1" indent="-406400" algn="l">
              <a:lnSpc>
                <a:spcPct val="100000"/>
              </a:lnSpc>
              <a:spcBef>
                <a:spcPts val="560"/>
              </a:spcBef>
              <a:spcAft>
                <a:spcPts val="0"/>
              </a:spcAft>
              <a:buSzPts val="2800"/>
              <a:buChar char="–"/>
              <a:defRPr sz="2100"/>
            </a:lvl2pPr>
            <a:lvl3pPr marL="1371600" lvl="2" indent="-381000" algn="l">
              <a:lnSpc>
                <a:spcPct val="100000"/>
              </a:lnSpc>
              <a:spcBef>
                <a:spcPts val="480"/>
              </a:spcBef>
              <a:spcAft>
                <a:spcPts val="0"/>
              </a:spcAft>
              <a:buSzPts val="2400"/>
              <a:buChar char="•"/>
              <a:defRPr sz="1800"/>
            </a:lvl3pPr>
            <a:lvl4pPr marL="1828800" lvl="3" indent="-355600" algn="l">
              <a:lnSpc>
                <a:spcPct val="100000"/>
              </a:lnSpc>
              <a:spcBef>
                <a:spcPts val="400"/>
              </a:spcBef>
              <a:spcAft>
                <a:spcPts val="0"/>
              </a:spcAft>
              <a:buSzPts val="2000"/>
              <a:buChar char="–"/>
              <a:defRPr sz="1500"/>
            </a:lvl4pPr>
            <a:lvl5pPr marL="2286000" lvl="4" indent="-355600" algn="l">
              <a:lnSpc>
                <a:spcPct val="100000"/>
              </a:lnSpc>
              <a:spcBef>
                <a:spcPts val="400"/>
              </a:spcBef>
              <a:spcAft>
                <a:spcPts val="0"/>
              </a:spcAft>
              <a:buSzPts val="2000"/>
              <a:buChar char="»"/>
              <a:defRPr sz="1500"/>
            </a:lvl5pPr>
            <a:lvl6pPr marL="2743200" lvl="5" indent="-355600" algn="l">
              <a:lnSpc>
                <a:spcPct val="100000"/>
              </a:lnSpc>
              <a:spcBef>
                <a:spcPts val="400"/>
              </a:spcBef>
              <a:spcAft>
                <a:spcPts val="0"/>
              </a:spcAft>
              <a:buSzPts val="2000"/>
              <a:buChar char="•"/>
              <a:defRPr sz="1500"/>
            </a:lvl6pPr>
            <a:lvl7pPr marL="3200400" lvl="6" indent="-355600" algn="l">
              <a:lnSpc>
                <a:spcPct val="100000"/>
              </a:lnSpc>
              <a:spcBef>
                <a:spcPts val="400"/>
              </a:spcBef>
              <a:spcAft>
                <a:spcPts val="0"/>
              </a:spcAft>
              <a:buSzPts val="2000"/>
              <a:buChar char="•"/>
              <a:defRPr sz="1500"/>
            </a:lvl7pPr>
            <a:lvl8pPr marL="3657600" lvl="7" indent="-355600" algn="l">
              <a:lnSpc>
                <a:spcPct val="100000"/>
              </a:lnSpc>
              <a:spcBef>
                <a:spcPts val="400"/>
              </a:spcBef>
              <a:spcAft>
                <a:spcPts val="0"/>
              </a:spcAft>
              <a:buSzPts val="2000"/>
              <a:buChar char="•"/>
              <a:defRPr sz="1500"/>
            </a:lvl8pPr>
            <a:lvl9pPr marL="4114800" lvl="8" indent="-355600" algn="l">
              <a:lnSpc>
                <a:spcPct val="100000"/>
              </a:lnSpc>
              <a:spcBef>
                <a:spcPts val="400"/>
              </a:spcBef>
              <a:spcAft>
                <a:spcPts val="0"/>
              </a:spcAft>
              <a:buSzPts val="2000"/>
              <a:buChar char="•"/>
              <a:defRPr sz="1500"/>
            </a:lvl9pPr>
          </a:lstStyle>
          <a:p>
            <a:endParaRPr/>
          </a:p>
        </p:txBody>
      </p:sp>
      <p:sp>
        <p:nvSpPr>
          <p:cNvPr id="39" name="Google Shape;39;p77"/>
          <p:cNvSpPr txBox="1">
            <a:spLocks noGrp="1"/>
          </p:cNvSpPr>
          <p:nvPr>
            <p:ph type="body" idx="2"/>
          </p:nvPr>
        </p:nvSpPr>
        <p:spPr>
          <a:xfrm>
            <a:off x="629841" y="2057400"/>
            <a:ext cx="2949178" cy="3811588"/>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640"/>
              </a:spcBef>
              <a:spcAft>
                <a:spcPts val="0"/>
              </a:spcAft>
              <a:buSzPts val="3200"/>
              <a:buNone/>
              <a:defRPr sz="1200"/>
            </a:lvl1pPr>
            <a:lvl2pPr marL="914400" lvl="1" indent="-228600" algn="l">
              <a:lnSpc>
                <a:spcPct val="100000"/>
              </a:lnSpc>
              <a:spcBef>
                <a:spcPts val="560"/>
              </a:spcBef>
              <a:spcAft>
                <a:spcPts val="0"/>
              </a:spcAft>
              <a:buSzPts val="2800"/>
              <a:buNone/>
              <a:defRPr sz="1050"/>
            </a:lvl2pPr>
            <a:lvl3pPr marL="1371600" lvl="2" indent="-228600" algn="l">
              <a:lnSpc>
                <a:spcPct val="100000"/>
              </a:lnSpc>
              <a:spcBef>
                <a:spcPts val="480"/>
              </a:spcBef>
              <a:spcAft>
                <a:spcPts val="0"/>
              </a:spcAft>
              <a:buSzPts val="2400"/>
              <a:buNone/>
              <a:defRPr sz="900"/>
            </a:lvl3pPr>
            <a:lvl4pPr marL="1828800" lvl="3" indent="-228600" algn="l">
              <a:lnSpc>
                <a:spcPct val="100000"/>
              </a:lnSpc>
              <a:spcBef>
                <a:spcPts val="400"/>
              </a:spcBef>
              <a:spcAft>
                <a:spcPts val="0"/>
              </a:spcAft>
              <a:buSzPts val="2000"/>
              <a:buNone/>
              <a:defRPr sz="750"/>
            </a:lvl4pPr>
            <a:lvl5pPr marL="2286000" lvl="4" indent="-228600" algn="l">
              <a:lnSpc>
                <a:spcPct val="100000"/>
              </a:lnSpc>
              <a:spcBef>
                <a:spcPts val="400"/>
              </a:spcBef>
              <a:spcAft>
                <a:spcPts val="0"/>
              </a:spcAft>
              <a:buSzPts val="2000"/>
              <a:buNone/>
              <a:defRPr sz="750"/>
            </a:lvl5pPr>
            <a:lvl6pPr marL="2743200" lvl="5" indent="-228600" algn="l">
              <a:lnSpc>
                <a:spcPct val="100000"/>
              </a:lnSpc>
              <a:spcBef>
                <a:spcPts val="400"/>
              </a:spcBef>
              <a:spcAft>
                <a:spcPts val="0"/>
              </a:spcAft>
              <a:buSzPts val="2000"/>
              <a:buNone/>
              <a:defRPr sz="750"/>
            </a:lvl6pPr>
            <a:lvl7pPr marL="3200400" lvl="6" indent="-228600" algn="l">
              <a:lnSpc>
                <a:spcPct val="100000"/>
              </a:lnSpc>
              <a:spcBef>
                <a:spcPts val="400"/>
              </a:spcBef>
              <a:spcAft>
                <a:spcPts val="0"/>
              </a:spcAft>
              <a:buSzPts val="2000"/>
              <a:buNone/>
              <a:defRPr sz="750"/>
            </a:lvl7pPr>
            <a:lvl8pPr marL="3657600" lvl="7" indent="-228600" algn="l">
              <a:lnSpc>
                <a:spcPct val="100000"/>
              </a:lnSpc>
              <a:spcBef>
                <a:spcPts val="400"/>
              </a:spcBef>
              <a:spcAft>
                <a:spcPts val="0"/>
              </a:spcAft>
              <a:buSzPts val="2000"/>
              <a:buNone/>
              <a:defRPr sz="750"/>
            </a:lvl8pPr>
            <a:lvl9pPr marL="4114800" lvl="8" indent="-228600" algn="l">
              <a:lnSpc>
                <a:spcPct val="100000"/>
              </a:lnSpc>
              <a:spcBef>
                <a:spcPts val="400"/>
              </a:spcBef>
              <a:spcAft>
                <a:spcPts val="0"/>
              </a:spcAft>
              <a:buSzPts val="2000"/>
              <a:buNone/>
              <a:defRPr sz="750"/>
            </a:lvl9pPr>
          </a:lstStyle>
          <a:p>
            <a:endParaRPr/>
          </a:p>
        </p:txBody>
      </p:sp>
      <p:sp>
        <p:nvSpPr>
          <p:cNvPr id="40" name="Google Shape;40;p7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7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7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a:lvl1pPr>
            <a:lvl2pPr marL="0" marR="0" lvl="1" indent="0" algn="r">
              <a:lnSpc>
                <a:spcPct val="100000"/>
              </a:lnSpc>
              <a:spcBef>
                <a:spcPts val="0"/>
              </a:spcBef>
              <a:spcAft>
                <a:spcPts val="0"/>
              </a:spcAft>
              <a:buClr>
                <a:srgbClr val="000000"/>
              </a:buClr>
              <a:buSzPts val="1200"/>
              <a:buFont typeface="Arial"/>
              <a:buNone/>
              <a:defRPr/>
            </a:lvl2pPr>
            <a:lvl3pPr marL="0" marR="0" lvl="2" indent="0" algn="r">
              <a:lnSpc>
                <a:spcPct val="100000"/>
              </a:lnSpc>
              <a:spcBef>
                <a:spcPts val="0"/>
              </a:spcBef>
              <a:spcAft>
                <a:spcPts val="0"/>
              </a:spcAft>
              <a:buClr>
                <a:srgbClr val="000000"/>
              </a:buClr>
              <a:buSzPts val="1200"/>
              <a:buFont typeface="Arial"/>
              <a:buNone/>
              <a:defRPr/>
            </a:lvl3pPr>
            <a:lvl4pPr marL="0" marR="0" lvl="3" indent="0" algn="r">
              <a:lnSpc>
                <a:spcPct val="100000"/>
              </a:lnSpc>
              <a:spcBef>
                <a:spcPts val="0"/>
              </a:spcBef>
              <a:spcAft>
                <a:spcPts val="0"/>
              </a:spcAft>
              <a:buClr>
                <a:srgbClr val="000000"/>
              </a:buClr>
              <a:buSzPts val="1200"/>
              <a:buFont typeface="Arial"/>
              <a:buNone/>
              <a:defRPr/>
            </a:lvl4pPr>
            <a:lvl5pPr marL="0" marR="0" lvl="4" indent="0" algn="r">
              <a:lnSpc>
                <a:spcPct val="100000"/>
              </a:lnSpc>
              <a:spcBef>
                <a:spcPts val="0"/>
              </a:spcBef>
              <a:spcAft>
                <a:spcPts val="0"/>
              </a:spcAft>
              <a:buClr>
                <a:srgbClr val="000000"/>
              </a:buClr>
              <a:buSzPts val="1200"/>
              <a:buFont typeface="Arial"/>
              <a:buNone/>
              <a:defRPr/>
            </a:lvl5pPr>
            <a:lvl6pPr marL="0" marR="0" lvl="5" indent="0" algn="r">
              <a:lnSpc>
                <a:spcPct val="100000"/>
              </a:lnSpc>
              <a:spcBef>
                <a:spcPts val="0"/>
              </a:spcBef>
              <a:spcAft>
                <a:spcPts val="0"/>
              </a:spcAft>
              <a:buClr>
                <a:srgbClr val="000000"/>
              </a:buClr>
              <a:buSzPts val="1200"/>
              <a:buFont typeface="Arial"/>
              <a:buNone/>
              <a:defRPr/>
            </a:lvl6pPr>
            <a:lvl7pPr marL="0" marR="0" lvl="6" indent="0" algn="r">
              <a:lnSpc>
                <a:spcPct val="100000"/>
              </a:lnSpc>
              <a:spcBef>
                <a:spcPts val="0"/>
              </a:spcBef>
              <a:spcAft>
                <a:spcPts val="0"/>
              </a:spcAft>
              <a:buClr>
                <a:srgbClr val="000000"/>
              </a:buClr>
              <a:buSzPts val="1200"/>
              <a:buFont typeface="Arial"/>
              <a:buNone/>
              <a:defRPr/>
            </a:lvl7pPr>
            <a:lvl8pPr marL="0" marR="0" lvl="7" indent="0" algn="r">
              <a:lnSpc>
                <a:spcPct val="100000"/>
              </a:lnSpc>
              <a:spcBef>
                <a:spcPts val="0"/>
              </a:spcBef>
              <a:spcAft>
                <a:spcPts val="0"/>
              </a:spcAft>
              <a:buClr>
                <a:srgbClr val="000000"/>
              </a:buClr>
              <a:buSzPts val="1200"/>
              <a:buFont typeface="Arial"/>
              <a:buNone/>
              <a:defRPr/>
            </a:lvl8pPr>
            <a:lvl9pPr marL="0" marR="0" lvl="8" indent="0" algn="r">
              <a:lnSpc>
                <a:spcPct val="100000"/>
              </a:lnSpc>
              <a:spcBef>
                <a:spcPts val="0"/>
              </a:spcBef>
              <a:spcAft>
                <a:spcPts val="0"/>
              </a:spcAft>
              <a:buClr>
                <a:srgbClr val="000000"/>
              </a:buClr>
              <a:buSzPts val="12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3"/>
        <p:cNvGrpSpPr/>
        <p:nvPr/>
      </p:nvGrpSpPr>
      <p:grpSpPr>
        <a:xfrm>
          <a:off x="0" y="0"/>
          <a:ext cx="0" cy="0"/>
          <a:chOff x="0" y="0"/>
          <a:chExt cx="0" cy="0"/>
        </a:xfrm>
      </p:grpSpPr>
      <p:sp>
        <p:nvSpPr>
          <p:cNvPr id="44" name="Google Shape;44;p78"/>
          <p:cNvSpPr txBox="1">
            <a:spLocks noGrp="1"/>
          </p:cNvSpPr>
          <p:nvPr>
            <p:ph type="title"/>
          </p:nvPr>
        </p:nvSpPr>
        <p:spPr>
          <a:xfrm>
            <a:off x="0" y="0"/>
            <a:ext cx="6477000" cy="8382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45" name="Google Shape;45;p7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7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7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a:lvl1pPr>
            <a:lvl2pPr marL="0" marR="0" lvl="1" indent="0" algn="r">
              <a:lnSpc>
                <a:spcPct val="100000"/>
              </a:lnSpc>
              <a:spcBef>
                <a:spcPts val="0"/>
              </a:spcBef>
              <a:spcAft>
                <a:spcPts val="0"/>
              </a:spcAft>
              <a:buClr>
                <a:srgbClr val="000000"/>
              </a:buClr>
              <a:buSzPts val="1200"/>
              <a:buFont typeface="Arial"/>
              <a:buNone/>
              <a:defRPr/>
            </a:lvl2pPr>
            <a:lvl3pPr marL="0" marR="0" lvl="2" indent="0" algn="r">
              <a:lnSpc>
                <a:spcPct val="100000"/>
              </a:lnSpc>
              <a:spcBef>
                <a:spcPts val="0"/>
              </a:spcBef>
              <a:spcAft>
                <a:spcPts val="0"/>
              </a:spcAft>
              <a:buClr>
                <a:srgbClr val="000000"/>
              </a:buClr>
              <a:buSzPts val="1200"/>
              <a:buFont typeface="Arial"/>
              <a:buNone/>
              <a:defRPr/>
            </a:lvl3pPr>
            <a:lvl4pPr marL="0" marR="0" lvl="3" indent="0" algn="r">
              <a:lnSpc>
                <a:spcPct val="100000"/>
              </a:lnSpc>
              <a:spcBef>
                <a:spcPts val="0"/>
              </a:spcBef>
              <a:spcAft>
                <a:spcPts val="0"/>
              </a:spcAft>
              <a:buClr>
                <a:srgbClr val="000000"/>
              </a:buClr>
              <a:buSzPts val="1200"/>
              <a:buFont typeface="Arial"/>
              <a:buNone/>
              <a:defRPr/>
            </a:lvl4pPr>
            <a:lvl5pPr marL="0" marR="0" lvl="4" indent="0" algn="r">
              <a:lnSpc>
                <a:spcPct val="100000"/>
              </a:lnSpc>
              <a:spcBef>
                <a:spcPts val="0"/>
              </a:spcBef>
              <a:spcAft>
                <a:spcPts val="0"/>
              </a:spcAft>
              <a:buClr>
                <a:srgbClr val="000000"/>
              </a:buClr>
              <a:buSzPts val="1200"/>
              <a:buFont typeface="Arial"/>
              <a:buNone/>
              <a:defRPr/>
            </a:lvl5pPr>
            <a:lvl6pPr marL="0" marR="0" lvl="5" indent="0" algn="r">
              <a:lnSpc>
                <a:spcPct val="100000"/>
              </a:lnSpc>
              <a:spcBef>
                <a:spcPts val="0"/>
              </a:spcBef>
              <a:spcAft>
                <a:spcPts val="0"/>
              </a:spcAft>
              <a:buClr>
                <a:srgbClr val="000000"/>
              </a:buClr>
              <a:buSzPts val="1200"/>
              <a:buFont typeface="Arial"/>
              <a:buNone/>
              <a:defRPr/>
            </a:lvl6pPr>
            <a:lvl7pPr marL="0" marR="0" lvl="6" indent="0" algn="r">
              <a:lnSpc>
                <a:spcPct val="100000"/>
              </a:lnSpc>
              <a:spcBef>
                <a:spcPts val="0"/>
              </a:spcBef>
              <a:spcAft>
                <a:spcPts val="0"/>
              </a:spcAft>
              <a:buClr>
                <a:srgbClr val="000000"/>
              </a:buClr>
              <a:buSzPts val="1200"/>
              <a:buFont typeface="Arial"/>
              <a:buNone/>
              <a:defRPr/>
            </a:lvl7pPr>
            <a:lvl8pPr marL="0" marR="0" lvl="7" indent="0" algn="r">
              <a:lnSpc>
                <a:spcPct val="100000"/>
              </a:lnSpc>
              <a:spcBef>
                <a:spcPts val="0"/>
              </a:spcBef>
              <a:spcAft>
                <a:spcPts val="0"/>
              </a:spcAft>
              <a:buClr>
                <a:srgbClr val="000000"/>
              </a:buClr>
              <a:buSzPts val="1200"/>
              <a:buFont typeface="Arial"/>
              <a:buNone/>
              <a:defRPr/>
            </a:lvl8pPr>
            <a:lvl9pPr marL="0" marR="0" lvl="8" indent="0" algn="r">
              <a:lnSpc>
                <a:spcPct val="100000"/>
              </a:lnSpc>
              <a:spcBef>
                <a:spcPts val="0"/>
              </a:spcBef>
              <a:spcAft>
                <a:spcPts val="0"/>
              </a:spcAft>
              <a:buClr>
                <a:srgbClr val="000000"/>
              </a:buClr>
              <a:buSzPts val="12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18"/>
        <p:cNvGrpSpPr/>
        <p:nvPr/>
      </p:nvGrpSpPr>
      <p:grpSpPr>
        <a:xfrm>
          <a:off x="0" y="0"/>
          <a:ext cx="0" cy="0"/>
          <a:chOff x="0" y="0"/>
          <a:chExt cx="0" cy="0"/>
        </a:xfrm>
      </p:grpSpPr>
      <p:grpSp>
        <p:nvGrpSpPr>
          <p:cNvPr id="4" name="Google Shape;19;p19"/>
          <p:cNvGrpSpPr>
            <a:grpSpLocks/>
          </p:cNvGrpSpPr>
          <p:nvPr/>
        </p:nvGrpSpPr>
        <p:grpSpPr bwMode="auto">
          <a:xfrm>
            <a:off x="6146800" y="0"/>
            <a:ext cx="2997200" cy="876300"/>
            <a:chOff x="6096000" y="3924300"/>
            <a:chExt cx="2997200" cy="876300"/>
          </a:xfrm>
        </p:grpSpPr>
        <p:sp>
          <p:nvSpPr>
            <p:cNvPr id="5" name="Google Shape;20;p19"/>
            <p:cNvSpPr/>
            <p:nvPr/>
          </p:nvSpPr>
          <p:spPr>
            <a:xfrm>
              <a:off x="6096000" y="3924300"/>
              <a:ext cx="2997200" cy="838200"/>
            </a:xfrm>
            <a:prstGeom prst="rect">
              <a:avLst/>
            </a:prstGeom>
            <a:solidFill>
              <a:srgbClr val="FF3300"/>
            </a:solidFill>
            <a:ln>
              <a:noFill/>
            </a:ln>
          </p:spPr>
          <p:txBody>
            <a:bodyPr spcFirstLastPara="1" lIns="91425" tIns="45700" rIns="91425" bIns="45700" anchor="ctr"/>
            <a:lstStyle/>
            <a:p>
              <a:pPr defTabSz="685800" eaLnBrk="1" fontAlgn="auto" hangingPunct="1">
                <a:spcBef>
                  <a:spcPts val="0"/>
                </a:spcBef>
                <a:spcAft>
                  <a:spcPts val="0"/>
                </a:spcAft>
                <a:buClr>
                  <a:srgbClr val="000000"/>
                </a:buClr>
                <a:buFont typeface="Arial"/>
                <a:buNone/>
                <a:defRPr/>
              </a:pPr>
              <a:endParaRPr sz="1350" b="0" kern="0">
                <a:solidFill>
                  <a:srgbClr val="000000"/>
                </a:solidFill>
                <a:latin typeface="Calibri"/>
                <a:ea typeface="Calibri"/>
                <a:cs typeface="Calibri"/>
                <a:sym typeface="Calibri"/>
              </a:endParaRPr>
            </a:p>
          </p:txBody>
        </p:sp>
        <p:pic>
          <p:nvPicPr>
            <p:cNvPr id="6" name="Google Shape;21;p19" descr="LOGO.gif"/>
            <p:cNvPicPr preferRelativeResize="0">
              <a:picLocks noChangeAspect="1" noChangeArrowheads="1"/>
            </p:cNvPicPr>
            <p:nvPr/>
          </p:nvPicPr>
          <p:blipFill>
            <a:blip r:embed="rId2">
              <a:extLst>
                <a:ext uri="{28A0092B-C50C-407E-A947-70E740481C1C}">
                  <a14:useLocalDpi xmlns:a14="http://schemas.microsoft.com/office/drawing/2010/main" val="0"/>
                </a:ext>
              </a:extLst>
            </a:blip>
            <a:srcRect b="10713"/>
            <a:stretch>
              <a:fillRect/>
            </a:stretch>
          </p:blipFill>
          <p:spPr bwMode="auto">
            <a:xfrm>
              <a:off x="6502400" y="4152900"/>
              <a:ext cx="2057400"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Google Shape;22;p19"/>
            <p:cNvSpPr/>
            <p:nvPr/>
          </p:nvSpPr>
          <p:spPr>
            <a:xfrm>
              <a:off x="6477000" y="4114800"/>
              <a:ext cx="2076450" cy="685800"/>
            </a:xfrm>
            <a:prstGeom prst="rect">
              <a:avLst/>
            </a:prstGeom>
            <a:solidFill>
              <a:schemeClr val="lt1"/>
            </a:solidFill>
            <a:ln>
              <a:noFill/>
            </a:ln>
          </p:spPr>
          <p:txBody>
            <a:bodyPr spcFirstLastPara="1" lIns="91425" tIns="45700" rIns="91425" bIns="45700" anchor="ctr"/>
            <a:lstStyle/>
            <a:p>
              <a:pPr algn="ctr" defTabSz="685800" eaLnBrk="1" fontAlgn="auto" hangingPunct="1">
                <a:spcBef>
                  <a:spcPts val="0"/>
                </a:spcBef>
                <a:spcAft>
                  <a:spcPts val="0"/>
                </a:spcAft>
                <a:buClr>
                  <a:srgbClr val="000000"/>
                </a:buClr>
                <a:buFont typeface="Arial"/>
                <a:buNone/>
                <a:defRPr/>
              </a:pPr>
              <a:endParaRPr sz="1350" b="0" kern="0">
                <a:solidFill>
                  <a:srgbClr val="FFFFFF"/>
                </a:solidFill>
                <a:latin typeface="Arial"/>
                <a:ea typeface="Arial"/>
                <a:cs typeface="Arial"/>
                <a:sym typeface="Arial"/>
              </a:endParaRPr>
            </a:p>
          </p:txBody>
        </p:sp>
        <p:pic>
          <p:nvPicPr>
            <p:cNvPr id="8" name="Google Shape;23;p19" descr="University_logo.jpg"/>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72250" y="4257209"/>
              <a:ext cx="1876609" cy="457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9" name="Google Shape;24;p19" descr="LOGO.gif"/>
          <p:cNvPicPr preferRelativeResize="0">
            <a:picLocks noChangeAspect="1" noChangeArrowheads="1"/>
          </p:cNvPicPr>
          <p:nvPr/>
        </p:nvPicPr>
        <p:blipFill>
          <a:blip r:embed="rId2">
            <a:extLst>
              <a:ext uri="{28A0092B-C50C-407E-A947-70E740481C1C}">
                <a14:useLocalDpi xmlns:a14="http://schemas.microsoft.com/office/drawing/2010/main" val="0"/>
              </a:ext>
            </a:extLst>
          </a:blip>
          <a:srcRect b="10713"/>
          <a:stretch>
            <a:fillRect/>
          </a:stretch>
        </p:blipFill>
        <p:spPr bwMode="auto">
          <a:xfrm>
            <a:off x="6553200" y="228600"/>
            <a:ext cx="2057400"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 name="Google Shape;25;p19"/>
          <p:cNvGrpSpPr>
            <a:grpSpLocks/>
          </p:cNvGrpSpPr>
          <p:nvPr/>
        </p:nvGrpSpPr>
        <p:grpSpPr bwMode="auto">
          <a:xfrm>
            <a:off x="6146800" y="0"/>
            <a:ext cx="2997200" cy="876300"/>
            <a:chOff x="6096000" y="3924300"/>
            <a:chExt cx="2997200" cy="876300"/>
          </a:xfrm>
        </p:grpSpPr>
        <p:sp>
          <p:nvSpPr>
            <p:cNvPr id="11" name="Google Shape;26;p19"/>
            <p:cNvSpPr/>
            <p:nvPr/>
          </p:nvSpPr>
          <p:spPr>
            <a:xfrm>
              <a:off x="6096000" y="3924300"/>
              <a:ext cx="2997200" cy="838200"/>
            </a:xfrm>
            <a:prstGeom prst="rect">
              <a:avLst/>
            </a:prstGeom>
            <a:solidFill>
              <a:srgbClr val="FF3300"/>
            </a:solidFill>
            <a:ln>
              <a:noFill/>
            </a:ln>
          </p:spPr>
          <p:txBody>
            <a:bodyPr spcFirstLastPara="1" lIns="91425" tIns="45700" rIns="91425" bIns="45700" anchor="ctr"/>
            <a:lstStyle/>
            <a:p>
              <a:pPr defTabSz="685800" eaLnBrk="1" fontAlgn="auto" hangingPunct="1">
                <a:spcBef>
                  <a:spcPts val="0"/>
                </a:spcBef>
                <a:spcAft>
                  <a:spcPts val="0"/>
                </a:spcAft>
                <a:buClr>
                  <a:srgbClr val="000000"/>
                </a:buClr>
                <a:buFont typeface="Arial"/>
                <a:buNone/>
                <a:defRPr/>
              </a:pPr>
              <a:endParaRPr sz="1350" b="0" kern="0">
                <a:solidFill>
                  <a:srgbClr val="000000"/>
                </a:solidFill>
                <a:latin typeface="Calibri"/>
                <a:ea typeface="Calibri"/>
                <a:cs typeface="Calibri"/>
                <a:sym typeface="Calibri"/>
              </a:endParaRPr>
            </a:p>
          </p:txBody>
        </p:sp>
        <p:pic>
          <p:nvPicPr>
            <p:cNvPr id="12" name="Google Shape;27;p19" descr="LOGO.gif"/>
            <p:cNvPicPr preferRelativeResize="0">
              <a:picLocks noChangeAspect="1" noChangeArrowheads="1"/>
            </p:cNvPicPr>
            <p:nvPr/>
          </p:nvPicPr>
          <p:blipFill>
            <a:blip r:embed="rId2">
              <a:extLst>
                <a:ext uri="{28A0092B-C50C-407E-A947-70E740481C1C}">
                  <a14:useLocalDpi xmlns:a14="http://schemas.microsoft.com/office/drawing/2010/main" val="0"/>
                </a:ext>
              </a:extLst>
            </a:blip>
            <a:srcRect b="10713"/>
            <a:stretch>
              <a:fillRect/>
            </a:stretch>
          </p:blipFill>
          <p:spPr bwMode="auto">
            <a:xfrm>
              <a:off x="6502400" y="4152900"/>
              <a:ext cx="2057400"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Google Shape;28;p19"/>
            <p:cNvSpPr/>
            <p:nvPr/>
          </p:nvSpPr>
          <p:spPr>
            <a:xfrm>
              <a:off x="6477000" y="4114800"/>
              <a:ext cx="2076450" cy="685800"/>
            </a:xfrm>
            <a:prstGeom prst="rect">
              <a:avLst/>
            </a:prstGeom>
            <a:solidFill>
              <a:schemeClr val="lt1"/>
            </a:solidFill>
            <a:ln>
              <a:noFill/>
            </a:ln>
          </p:spPr>
          <p:txBody>
            <a:bodyPr spcFirstLastPara="1" lIns="91425" tIns="45700" rIns="91425" bIns="45700" anchor="ctr"/>
            <a:lstStyle/>
            <a:p>
              <a:pPr algn="ctr" defTabSz="685800" eaLnBrk="1" fontAlgn="auto" hangingPunct="1">
                <a:spcBef>
                  <a:spcPts val="0"/>
                </a:spcBef>
                <a:spcAft>
                  <a:spcPts val="0"/>
                </a:spcAft>
                <a:buClr>
                  <a:srgbClr val="000000"/>
                </a:buClr>
                <a:buFont typeface="Arial"/>
                <a:buNone/>
                <a:defRPr/>
              </a:pPr>
              <a:endParaRPr sz="1350" b="0" kern="0">
                <a:solidFill>
                  <a:srgbClr val="FFFFFF"/>
                </a:solidFill>
                <a:latin typeface="Arial"/>
                <a:ea typeface="Arial"/>
                <a:cs typeface="Arial"/>
                <a:sym typeface="Arial"/>
              </a:endParaRPr>
            </a:p>
          </p:txBody>
        </p:sp>
      </p:grpSp>
      <p:pic>
        <p:nvPicPr>
          <p:cNvPr id="14" name="Google Shape;29;p19" descr="logo.jpg"/>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53200" y="228600"/>
            <a:ext cx="1920875"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Google Shape;30;p19"/>
          <p:cNvSpPr txBox="1">
            <a:spLocks noGrp="1"/>
          </p:cNvSpPr>
          <p:nvPr>
            <p:ph type="ctrTitle"/>
          </p:nvPr>
        </p:nvSpPr>
        <p:spPr>
          <a:xfrm>
            <a:off x="0" y="1"/>
            <a:ext cx="5486400" cy="914400"/>
          </a:xfrm>
          <a:prstGeom prst="rect">
            <a:avLst/>
          </a:prstGeom>
          <a:noFill/>
          <a:ln>
            <a:noFill/>
          </a:ln>
        </p:spPr>
        <p:txBody>
          <a:bodyPr spcFirstLastPara="1">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31" name="Google Shape;31;p19"/>
          <p:cNvSpPr txBox="1">
            <a:spLocks noGrp="1"/>
          </p:cNvSpPr>
          <p:nvPr>
            <p:ph type="subTitle" idx="1"/>
          </p:nvPr>
        </p:nvSpPr>
        <p:spPr>
          <a:xfrm>
            <a:off x="533400" y="1371600"/>
            <a:ext cx="8153400" cy="4724400"/>
          </a:xfrm>
          <a:prstGeom prst="rect">
            <a:avLst/>
          </a:prstGeom>
          <a:noFill/>
          <a:ln>
            <a:noFill/>
          </a:ln>
        </p:spPr>
        <p:txBody>
          <a:bodyPr spcFirstLastPara="1">
            <a:noAutofit/>
          </a:bodyPr>
          <a:lstStyle>
            <a:lvl1pPr lvl="0" algn="ctr">
              <a:spcBef>
                <a:spcPts val="480"/>
              </a:spcBef>
              <a:spcAft>
                <a:spcPts val="0"/>
              </a:spcAft>
              <a:buClr>
                <a:schemeClr val="dk1"/>
              </a:buClr>
              <a:buSzPts val="3200"/>
              <a:buNone/>
              <a:defRPr>
                <a:solidFill>
                  <a:schemeClr val="dk1"/>
                </a:solidFill>
              </a:defRPr>
            </a:lvl1pPr>
            <a:lvl2pPr lvl="1" algn="ctr">
              <a:spcBef>
                <a:spcPts val="420"/>
              </a:spcBef>
              <a:spcAft>
                <a:spcPts val="0"/>
              </a:spcAft>
              <a:buClr>
                <a:srgbClr val="888888"/>
              </a:buClr>
              <a:buSzPts val="2800"/>
              <a:buNone/>
              <a:defRPr>
                <a:solidFill>
                  <a:srgbClr val="888888"/>
                </a:solidFill>
              </a:defRPr>
            </a:lvl2pPr>
            <a:lvl3pPr lvl="2" algn="ctr">
              <a:spcBef>
                <a:spcPts val="360"/>
              </a:spcBef>
              <a:spcAft>
                <a:spcPts val="0"/>
              </a:spcAft>
              <a:buClr>
                <a:srgbClr val="888888"/>
              </a:buClr>
              <a:buSzPts val="2400"/>
              <a:buNone/>
              <a:defRPr>
                <a:solidFill>
                  <a:srgbClr val="888888"/>
                </a:solidFill>
              </a:defRPr>
            </a:lvl3pPr>
            <a:lvl4pPr lvl="3" algn="ctr">
              <a:spcBef>
                <a:spcPts val="300"/>
              </a:spcBef>
              <a:spcAft>
                <a:spcPts val="0"/>
              </a:spcAft>
              <a:buClr>
                <a:srgbClr val="888888"/>
              </a:buClr>
              <a:buSzPts val="2000"/>
              <a:buNone/>
              <a:defRPr>
                <a:solidFill>
                  <a:srgbClr val="888888"/>
                </a:solidFill>
              </a:defRPr>
            </a:lvl4pPr>
            <a:lvl5pPr lvl="4" algn="ctr">
              <a:spcBef>
                <a:spcPts val="300"/>
              </a:spcBef>
              <a:spcAft>
                <a:spcPts val="0"/>
              </a:spcAft>
              <a:buClr>
                <a:srgbClr val="888888"/>
              </a:buClr>
              <a:buSzPts val="2000"/>
              <a:buNone/>
              <a:defRPr>
                <a:solidFill>
                  <a:srgbClr val="888888"/>
                </a:solidFill>
              </a:defRPr>
            </a:lvl5pPr>
            <a:lvl6pPr lvl="5" algn="ctr">
              <a:spcBef>
                <a:spcPts val="300"/>
              </a:spcBef>
              <a:spcAft>
                <a:spcPts val="0"/>
              </a:spcAft>
              <a:buClr>
                <a:srgbClr val="888888"/>
              </a:buClr>
              <a:buSzPts val="2000"/>
              <a:buNone/>
              <a:defRPr>
                <a:solidFill>
                  <a:srgbClr val="888888"/>
                </a:solidFill>
              </a:defRPr>
            </a:lvl6pPr>
            <a:lvl7pPr lvl="6" algn="ctr">
              <a:spcBef>
                <a:spcPts val="300"/>
              </a:spcBef>
              <a:spcAft>
                <a:spcPts val="0"/>
              </a:spcAft>
              <a:buClr>
                <a:srgbClr val="888888"/>
              </a:buClr>
              <a:buSzPts val="2000"/>
              <a:buNone/>
              <a:defRPr>
                <a:solidFill>
                  <a:srgbClr val="888888"/>
                </a:solidFill>
              </a:defRPr>
            </a:lvl7pPr>
            <a:lvl8pPr lvl="7" algn="ctr">
              <a:spcBef>
                <a:spcPts val="300"/>
              </a:spcBef>
              <a:spcAft>
                <a:spcPts val="0"/>
              </a:spcAft>
              <a:buClr>
                <a:srgbClr val="888888"/>
              </a:buClr>
              <a:buSzPts val="2000"/>
              <a:buNone/>
              <a:defRPr>
                <a:solidFill>
                  <a:srgbClr val="888888"/>
                </a:solidFill>
              </a:defRPr>
            </a:lvl8pPr>
            <a:lvl9pPr lvl="8" algn="ctr">
              <a:spcBef>
                <a:spcPts val="300"/>
              </a:spcBef>
              <a:spcAft>
                <a:spcPts val="0"/>
              </a:spcAft>
              <a:buClr>
                <a:srgbClr val="888888"/>
              </a:buClr>
              <a:buSzPts val="2000"/>
              <a:buNone/>
              <a:defRPr>
                <a:solidFill>
                  <a:srgbClr val="888888"/>
                </a:solidFill>
              </a:defRPr>
            </a:lvl9pPr>
          </a:lstStyle>
          <a:p>
            <a:endParaRPr/>
          </a:p>
        </p:txBody>
      </p:sp>
      <p:sp>
        <p:nvSpPr>
          <p:cNvPr id="15" name="Google Shape;32;p19"/>
          <p:cNvSpPr txBox="1">
            <a:spLocks noGrp="1"/>
          </p:cNvSpPr>
          <p:nvPr>
            <p:ph type="dt" idx="10"/>
          </p:nvPr>
        </p:nvSpPr>
        <p:spPr>
          <a:xfrm>
            <a:off x="228600" y="6324600"/>
            <a:ext cx="2133600" cy="381000"/>
          </a:xfrm>
        </p:spPr>
        <p:txBody>
          <a:bodyPr/>
          <a:lstStyle>
            <a:lvl1pPr>
              <a:defRPr>
                <a:solidFill>
                  <a:srgbClr val="000000"/>
                </a:solidFill>
              </a:defRPr>
            </a:lvl1pPr>
          </a:lstStyle>
          <a:p>
            <a:endParaRPr lang="" altLang=""/>
          </a:p>
        </p:txBody>
      </p:sp>
      <p:sp>
        <p:nvSpPr>
          <p:cNvPr id="16" name="Google Shape;33;p19"/>
          <p:cNvSpPr txBox="1">
            <a:spLocks noGrp="1"/>
          </p:cNvSpPr>
          <p:nvPr>
            <p:ph type="ftr" idx="11"/>
          </p:nvPr>
        </p:nvSpPr>
        <p:spPr>
          <a:xfrm>
            <a:off x="2971800" y="6248400"/>
            <a:ext cx="3048000" cy="457200"/>
          </a:xfrm>
        </p:spPr>
        <p:txBody>
          <a:bodyPr/>
          <a:lstStyle>
            <a:lvl1pPr>
              <a:defRPr/>
            </a:lvl1pPr>
          </a:lstStyle>
          <a:p>
            <a:endParaRPr lang="" altLang=""/>
          </a:p>
        </p:txBody>
      </p:sp>
      <p:sp>
        <p:nvSpPr>
          <p:cNvPr id="17" name="Google Shape;34;p19"/>
          <p:cNvSpPr txBox="1">
            <a:spLocks noGrp="1"/>
          </p:cNvSpPr>
          <p:nvPr>
            <p:ph type="sldNum" idx="12"/>
          </p:nvPr>
        </p:nvSpPr>
        <p:spPr>
          <a:xfrm>
            <a:off x="6705600" y="6356350"/>
            <a:ext cx="2209800" cy="365125"/>
          </a:xfrm>
        </p:spPr>
        <p:txBody>
          <a:bodyPr/>
          <a:lstStyle>
            <a:lvl1pPr>
              <a:defRPr>
                <a:solidFill>
                  <a:srgbClr val="000000"/>
                </a:solidFill>
              </a:defRPr>
            </a:lvl1pPr>
          </a:lstStyle>
          <a:p>
            <a:fld id="{53114E05-3051-4B4D-B4A6-1FD6CE6250CE}" type="slidenum">
              <a:rPr lang="en-US" altLang=""/>
              <a:pPr/>
              <a:t>‹#›</a:t>
            </a:fld>
            <a:endParaRPr lang="en-US" altLang=""/>
          </a:p>
        </p:txBody>
      </p:sp>
    </p:spTree>
    <p:extLst>
      <p:ext uri="{BB962C8B-B14F-4D97-AF65-F5344CB8AC3E}">
        <p14:creationId xmlns:p14="http://schemas.microsoft.com/office/powerpoint/2010/main" val="378507469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2.jp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7"/>
          <p:cNvSpPr txBox="1">
            <a:spLocks noGrp="1"/>
          </p:cNvSpPr>
          <p:nvPr>
            <p:ph type="title"/>
          </p:nvPr>
        </p:nvSpPr>
        <p:spPr>
          <a:xfrm>
            <a:off x="0" y="0"/>
            <a:ext cx="6477000" cy="838200"/>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3000" b="0" i="0" u="none" strike="noStrike" cap="none">
                <a:solidFill>
                  <a:schemeClr val="dk1"/>
                </a:solidFill>
                <a:latin typeface="Calibri"/>
                <a:ea typeface="Calibri"/>
                <a:cs typeface="Calibri"/>
                <a:sym typeface="Calibri"/>
              </a:defRPr>
            </a:lvl1pPr>
            <a:lvl2pPr marR="0" lvl="1" algn="ctr" rtl="0">
              <a:lnSpc>
                <a:spcPct val="100000"/>
              </a:lnSpc>
              <a:spcBef>
                <a:spcPts val="0"/>
              </a:spcBef>
              <a:spcAft>
                <a:spcPts val="0"/>
              </a:spcAft>
              <a:buClr>
                <a:srgbClr val="000000"/>
              </a:buClr>
              <a:buSzPts val="1400"/>
              <a:buFont typeface="Arial"/>
              <a:buNone/>
              <a:defRPr sz="3000" b="0" i="0" u="none" strike="noStrike" cap="none">
                <a:solidFill>
                  <a:schemeClr val="dk1"/>
                </a:solidFill>
                <a:latin typeface="Calibri"/>
                <a:ea typeface="Calibri"/>
                <a:cs typeface="Calibri"/>
                <a:sym typeface="Calibri"/>
              </a:defRPr>
            </a:lvl2pPr>
            <a:lvl3pPr marR="0" lvl="2" algn="ctr" rtl="0">
              <a:lnSpc>
                <a:spcPct val="100000"/>
              </a:lnSpc>
              <a:spcBef>
                <a:spcPts val="0"/>
              </a:spcBef>
              <a:spcAft>
                <a:spcPts val="0"/>
              </a:spcAft>
              <a:buClr>
                <a:srgbClr val="000000"/>
              </a:buClr>
              <a:buSzPts val="1400"/>
              <a:buFont typeface="Arial"/>
              <a:buNone/>
              <a:defRPr sz="3000" b="0" i="0" u="none" strike="noStrike" cap="none">
                <a:solidFill>
                  <a:schemeClr val="dk1"/>
                </a:solidFill>
                <a:latin typeface="Calibri"/>
                <a:ea typeface="Calibri"/>
                <a:cs typeface="Calibri"/>
                <a:sym typeface="Calibri"/>
              </a:defRPr>
            </a:lvl3pPr>
            <a:lvl4pPr marR="0" lvl="3" algn="ctr" rtl="0">
              <a:lnSpc>
                <a:spcPct val="100000"/>
              </a:lnSpc>
              <a:spcBef>
                <a:spcPts val="0"/>
              </a:spcBef>
              <a:spcAft>
                <a:spcPts val="0"/>
              </a:spcAft>
              <a:buClr>
                <a:srgbClr val="000000"/>
              </a:buClr>
              <a:buSzPts val="1400"/>
              <a:buFont typeface="Arial"/>
              <a:buNone/>
              <a:defRPr sz="3000" b="0" i="0" u="none" strike="noStrike" cap="none">
                <a:solidFill>
                  <a:schemeClr val="dk1"/>
                </a:solidFill>
                <a:latin typeface="Calibri"/>
                <a:ea typeface="Calibri"/>
                <a:cs typeface="Calibri"/>
                <a:sym typeface="Calibri"/>
              </a:defRPr>
            </a:lvl4pPr>
            <a:lvl5pPr marR="0" lvl="4" algn="ctr" rtl="0">
              <a:lnSpc>
                <a:spcPct val="100000"/>
              </a:lnSpc>
              <a:spcBef>
                <a:spcPts val="0"/>
              </a:spcBef>
              <a:spcAft>
                <a:spcPts val="0"/>
              </a:spcAft>
              <a:buClr>
                <a:srgbClr val="000000"/>
              </a:buClr>
              <a:buSzPts val="1400"/>
              <a:buFont typeface="Arial"/>
              <a:buNone/>
              <a:defRPr sz="3000" b="0" i="0" u="none" strike="noStrike" cap="none">
                <a:solidFill>
                  <a:schemeClr val="dk1"/>
                </a:solidFill>
                <a:latin typeface="Calibri"/>
                <a:ea typeface="Calibri"/>
                <a:cs typeface="Calibri"/>
                <a:sym typeface="Calibri"/>
              </a:defRPr>
            </a:lvl5pPr>
            <a:lvl6pPr marR="0" lvl="5" algn="ctr" rtl="0">
              <a:lnSpc>
                <a:spcPct val="100000"/>
              </a:lnSpc>
              <a:spcBef>
                <a:spcPts val="0"/>
              </a:spcBef>
              <a:spcAft>
                <a:spcPts val="0"/>
              </a:spcAft>
              <a:buClr>
                <a:srgbClr val="000000"/>
              </a:buClr>
              <a:buSzPts val="1400"/>
              <a:buFont typeface="Arial"/>
              <a:buNone/>
              <a:defRPr sz="3000" b="0" i="0" u="none" strike="noStrike" cap="none">
                <a:solidFill>
                  <a:schemeClr val="dk1"/>
                </a:solidFill>
                <a:latin typeface="Calibri"/>
                <a:ea typeface="Calibri"/>
                <a:cs typeface="Calibri"/>
                <a:sym typeface="Calibri"/>
              </a:defRPr>
            </a:lvl6pPr>
            <a:lvl7pPr marR="0" lvl="6" algn="ctr" rtl="0">
              <a:lnSpc>
                <a:spcPct val="100000"/>
              </a:lnSpc>
              <a:spcBef>
                <a:spcPts val="0"/>
              </a:spcBef>
              <a:spcAft>
                <a:spcPts val="0"/>
              </a:spcAft>
              <a:buClr>
                <a:srgbClr val="000000"/>
              </a:buClr>
              <a:buSzPts val="1400"/>
              <a:buFont typeface="Arial"/>
              <a:buNone/>
              <a:defRPr sz="3000" b="0" i="0" u="none" strike="noStrike" cap="none">
                <a:solidFill>
                  <a:schemeClr val="dk1"/>
                </a:solidFill>
                <a:latin typeface="Calibri"/>
                <a:ea typeface="Calibri"/>
                <a:cs typeface="Calibri"/>
                <a:sym typeface="Calibri"/>
              </a:defRPr>
            </a:lvl7pPr>
            <a:lvl8pPr marR="0" lvl="7" algn="ctr" rtl="0">
              <a:lnSpc>
                <a:spcPct val="100000"/>
              </a:lnSpc>
              <a:spcBef>
                <a:spcPts val="0"/>
              </a:spcBef>
              <a:spcAft>
                <a:spcPts val="0"/>
              </a:spcAft>
              <a:buClr>
                <a:srgbClr val="000000"/>
              </a:buClr>
              <a:buSzPts val="1400"/>
              <a:buFont typeface="Arial"/>
              <a:buNone/>
              <a:defRPr sz="3000" b="0" i="0" u="none" strike="noStrike" cap="none">
                <a:solidFill>
                  <a:schemeClr val="dk1"/>
                </a:solidFill>
                <a:latin typeface="Calibri"/>
                <a:ea typeface="Calibri"/>
                <a:cs typeface="Calibri"/>
                <a:sym typeface="Calibri"/>
              </a:defRPr>
            </a:lvl8pPr>
            <a:lvl9pPr marR="0" lvl="8" algn="ctr" rtl="0">
              <a:lnSpc>
                <a:spcPct val="100000"/>
              </a:lnSpc>
              <a:spcBef>
                <a:spcPts val="0"/>
              </a:spcBef>
              <a:spcAft>
                <a:spcPts val="0"/>
              </a:spcAft>
              <a:buClr>
                <a:srgbClr val="000000"/>
              </a:buClr>
              <a:buSzPts val="1400"/>
              <a:buFont typeface="Arial"/>
              <a:buNone/>
              <a:defRPr sz="3000" b="0" i="0" u="none" strike="noStrike" cap="none">
                <a:solidFill>
                  <a:schemeClr val="dk1"/>
                </a:solidFill>
                <a:latin typeface="Calibri"/>
                <a:ea typeface="Calibri"/>
                <a:cs typeface="Calibri"/>
                <a:sym typeface="Calibri"/>
              </a:defRPr>
            </a:lvl9pPr>
          </a:lstStyle>
          <a:p>
            <a:endParaRPr/>
          </a:p>
        </p:txBody>
      </p:sp>
      <p:sp>
        <p:nvSpPr>
          <p:cNvPr id="11" name="Google Shape;11;p7"/>
          <p:cNvSpPr txBox="1">
            <a:spLocks noGrp="1"/>
          </p:cNvSpPr>
          <p:nvPr>
            <p:ph type="body" idx="1"/>
          </p:nvPr>
        </p:nvSpPr>
        <p:spPr>
          <a:xfrm>
            <a:off x="457200" y="1371600"/>
            <a:ext cx="8229600" cy="4525963"/>
          </a:xfrm>
          <a:prstGeom prst="rect">
            <a:avLst/>
          </a:prstGeom>
          <a:noFill/>
          <a:ln>
            <a:noFill/>
          </a:ln>
        </p:spPr>
        <p:txBody>
          <a:bodyPr spcFirstLastPara="1" wrap="square" lIns="91425" tIns="45700" rIns="91425" bIns="45700" anchor="t" anchorCtr="0">
            <a:noAutofit/>
          </a:bodyPr>
          <a:lstStyle>
            <a:lvl1pPr marL="457200" marR="0" lvl="0" indent="-431800" algn="l" rtl="0">
              <a:lnSpc>
                <a:spcPct val="100000"/>
              </a:lnSpc>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 name="Google Shape;12;p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98989"/>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3" name="Google Shape;13;p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98989"/>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4" name="Google Shape;14;p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98989"/>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98989"/>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98989"/>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98989"/>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98989"/>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98989"/>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98989"/>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98989"/>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15" name="Google Shape;15;p7"/>
          <p:cNvSpPr/>
          <p:nvPr/>
        </p:nvSpPr>
        <p:spPr>
          <a:xfrm>
            <a:off x="0" y="0"/>
            <a:ext cx="9144000" cy="838200"/>
          </a:xfrm>
          <a:prstGeom prst="rect">
            <a:avLst/>
          </a:prstGeom>
          <a:solidFill>
            <a:srgbClr val="FF33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6" name="Google Shape;16;p7"/>
          <p:cNvSpPr/>
          <p:nvPr/>
        </p:nvSpPr>
        <p:spPr>
          <a:xfrm rot="10800000" flipH="1">
            <a:off x="0" y="6705600"/>
            <a:ext cx="9144000" cy="198116"/>
          </a:xfrm>
          <a:prstGeom prst="rect">
            <a:avLst/>
          </a:prstGeom>
          <a:solidFill>
            <a:srgbClr val="FF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pic>
        <p:nvPicPr>
          <p:cNvPr id="17" name="Google Shape;17;p7" descr="LOGO.gif"/>
          <p:cNvPicPr preferRelativeResize="0"/>
          <p:nvPr/>
        </p:nvPicPr>
        <p:blipFill rotWithShape="1">
          <a:blip r:embed="rId6">
            <a:alphaModFix/>
          </a:blip>
          <a:srcRect b="10713"/>
          <a:stretch/>
        </p:blipFill>
        <p:spPr>
          <a:xfrm>
            <a:off x="6553200" y="228600"/>
            <a:ext cx="2057400" cy="635000"/>
          </a:xfrm>
          <a:prstGeom prst="rect">
            <a:avLst/>
          </a:prstGeom>
          <a:noFill/>
          <a:ln>
            <a:noFill/>
          </a:ln>
        </p:spPr>
      </p:pic>
      <p:pic>
        <p:nvPicPr>
          <p:cNvPr id="18" name="Google Shape;18;p7" descr="LOGO.gif"/>
          <p:cNvPicPr preferRelativeResize="0"/>
          <p:nvPr/>
        </p:nvPicPr>
        <p:blipFill rotWithShape="1">
          <a:blip r:embed="rId6">
            <a:alphaModFix/>
          </a:blip>
          <a:srcRect b="10713"/>
          <a:stretch/>
        </p:blipFill>
        <p:spPr>
          <a:xfrm>
            <a:off x="6553200" y="228600"/>
            <a:ext cx="2057400" cy="635000"/>
          </a:xfrm>
          <a:prstGeom prst="rect">
            <a:avLst/>
          </a:prstGeom>
          <a:noFill/>
          <a:ln>
            <a:noFill/>
          </a:ln>
        </p:spPr>
      </p:pic>
      <p:grpSp>
        <p:nvGrpSpPr>
          <p:cNvPr id="19" name="Google Shape;19;p7"/>
          <p:cNvGrpSpPr/>
          <p:nvPr/>
        </p:nvGrpSpPr>
        <p:grpSpPr>
          <a:xfrm>
            <a:off x="6146800" y="0"/>
            <a:ext cx="2997200" cy="876300"/>
            <a:chOff x="6096000" y="3924300"/>
            <a:chExt cx="2997200" cy="876300"/>
          </a:xfrm>
        </p:grpSpPr>
        <p:sp>
          <p:nvSpPr>
            <p:cNvPr id="20" name="Google Shape;20;p7"/>
            <p:cNvSpPr/>
            <p:nvPr/>
          </p:nvSpPr>
          <p:spPr>
            <a:xfrm>
              <a:off x="6096000" y="3924300"/>
              <a:ext cx="2997200" cy="838200"/>
            </a:xfrm>
            <a:prstGeom prst="rect">
              <a:avLst/>
            </a:prstGeom>
            <a:solidFill>
              <a:srgbClr val="FF33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pic>
          <p:nvPicPr>
            <p:cNvPr id="21" name="Google Shape;21;p7" descr="LOGO.gif"/>
            <p:cNvPicPr preferRelativeResize="0"/>
            <p:nvPr/>
          </p:nvPicPr>
          <p:blipFill rotWithShape="1">
            <a:blip r:embed="rId6">
              <a:alphaModFix/>
            </a:blip>
            <a:srcRect b="10713"/>
            <a:stretch/>
          </p:blipFill>
          <p:spPr>
            <a:xfrm>
              <a:off x="6502400" y="4152900"/>
              <a:ext cx="2057400" cy="635000"/>
            </a:xfrm>
            <a:prstGeom prst="rect">
              <a:avLst/>
            </a:prstGeom>
            <a:noFill/>
            <a:ln>
              <a:noFill/>
            </a:ln>
          </p:spPr>
        </p:pic>
        <p:sp>
          <p:nvSpPr>
            <p:cNvPr id="22" name="Google Shape;22;p7"/>
            <p:cNvSpPr/>
            <p:nvPr/>
          </p:nvSpPr>
          <p:spPr>
            <a:xfrm>
              <a:off x="6477000" y="4114800"/>
              <a:ext cx="2076450" cy="6858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pic>
        <p:nvPicPr>
          <p:cNvPr id="23" name="Google Shape;23;p7" descr="logo.jpg"/>
          <p:cNvPicPr preferRelativeResize="0"/>
          <p:nvPr/>
        </p:nvPicPr>
        <p:blipFill rotWithShape="1">
          <a:blip r:embed="rId7">
            <a:alphaModFix/>
          </a:blip>
          <a:srcRect/>
          <a:stretch/>
        </p:blipFill>
        <p:spPr>
          <a:xfrm>
            <a:off x="6553200" y="228600"/>
            <a:ext cx="1920875" cy="60960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86.xml"/><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87.xml"/><Relationship Id="rId1" Type="http://schemas.openxmlformats.org/officeDocument/2006/relationships/slideLayout" Target="../slideLayouts/slideLayout1.xml"/><Relationship Id="rId6" Type="http://schemas.openxmlformats.org/officeDocument/2006/relationships/image" Target="../media/image110.png"/><Relationship Id="rId5" Type="http://schemas.openxmlformats.org/officeDocument/2006/relationships/image" Target="../media/image109.png"/><Relationship Id="rId4" Type="http://schemas.openxmlformats.org/officeDocument/2006/relationships/image" Target="../media/image108.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88.xml"/><Relationship Id="rId1" Type="http://schemas.openxmlformats.org/officeDocument/2006/relationships/slideLayout" Target="../slideLayouts/slideLayout1.xml"/><Relationship Id="rId6" Type="http://schemas.openxmlformats.org/officeDocument/2006/relationships/image" Target="../media/image114.png"/><Relationship Id="rId5" Type="http://schemas.openxmlformats.org/officeDocument/2006/relationships/image" Target="../media/image113.png"/><Relationship Id="rId4" Type="http://schemas.openxmlformats.org/officeDocument/2006/relationships/image" Target="../media/image112.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2.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1.xml"/></Relationships>
</file>

<file path=ppt/slides/_rels/slide113.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1.xml"/></Relationships>
</file>

<file path=ppt/slides/_rels/slide114.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1.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90.xml"/><Relationship Id="rId1" Type="http://schemas.openxmlformats.org/officeDocument/2006/relationships/slideLayout" Target="../slideLayouts/slideLayout1.xml"/><Relationship Id="rId4" Type="http://schemas.openxmlformats.org/officeDocument/2006/relationships/image" Target="../media/image119.png"/></Relationships>
</file>

<file path=ppt/slides/_rels/slide117.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1.xml"/></Relationships>
</file>

<file path=ppt/slides/_rels/slide118.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1.xml"/></Relationships>
</file>

<file path=ppt/slides/_rels/slide119.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1.xml"/></Relationships>
</file>

<file path=ppt/slides/_rels/slide121.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91.xml"/><Relationship Id="rId1" Type="http://schemas.openxmlformats.org/officeDocument/2006/relationships/slideLayout" Target="../slideLayouts/slideLayout1.xml"/><Relationship Id="rId4" Type="http://schemas.openxmlformats.org/officeDocument/2006/relationships/image" Target="../media/image129.png"/></Relationships>
</file>

<file path=ppt/slides/_rels/slide122.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92.xml"/><Relationship Id="rId1" Type="http://schemas.openxmlformats.org/officeDocument/2006/relationships/slideLayout" Target="../slideLayouts/slideLayout1.xml"/><Relationship Id="rId4" Type="http://schemas.openxmlformats.org/officeDocument/2006/relationships/image" Target="../media/image131.png"/></Relationships>
</file>

<file path=ppt/slides/_rels/slide123.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93.xml"/><Relationship Id="rId1" Type="http://schemas.openxmlformats.org/officeDocument/2006/relationships/slideLayout" Target="../slideLayouts/slideLayout1.xml"/><Relationship Id="rId4" Type="http://schemas.openxmlformats.org/officeDocument/2006/relationships/image" Target="../media/image133.png"/></Relationships>
</file>

<file path=ppt/slides/_rels/slide124.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1.xml"/></Relationships>
</file>

<file path=ppt/slides/_rels/slide125.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6.png"/><Relationship Id="rId1" Type="http://schemas.openxmlformats.org/officeDocument/2006/relationships/slideLayout" Target="../slideLayouts/slideLayout1.xml"/><Relationship Id="rId4" Type="http://schemas.openxmlformats.org/officeDocument/2006/relationships/image" Target="../media/image138.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7.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1.xml"/></Relationships>
</file>

<file path=ppt/slides/_rels/slide128.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1.xml"/></Relationships>
</file>

<file path=ppt/slides/_rels/slide129.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30.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1.xml"/></Relationships>
</file>

<file path=ppt/slides/_rels/slide13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4.xml"/><Relationship Id="rId1" Type="http://schemas.openxmlformats.org/officeDocument/2006/relationships/slideLayout" Target="../slideLayouts/slideLayout1.xml"/></Relationships>
</file>

<file path=ppt/slides/_rels/slide13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5.xml"/><Relationship Id="rId1" Type="http://schemas.openxmlformats.org/officeDocument/2006/relationships/slideLayout" Target="../slideLayouts/slideLayout1.xml"/></Relationships>
</file>

<file path=ppt/slides/_rels/slide13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6.xml"/><Relationship Id="rId1" Type="http://schemas.openxmlformats.org/officeDocument/2006/relationships/slideLayout" Target="../slideLayouts/slideLayout1.xml"/></Relationships>
</file>

<file path=ppt/slides/_rels/slide13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7.xml"/><Relationship Id="rId1" Type="http://schemas.openxmlformats.org/officeDocument/2006/relationships/slideLayout" Target="../slideLayouts/slideLayout1.xml"/><Relationship Id="rId5" Type="http://schemas.openxmlformats.org/officeDocument/2006/relationships/image" Target="../media/image148.png"/><Relationship Id="rId4" Type="http://schemas.openxmlformats.org/officeDocument/2006/relationships/image" Target="../media/image147.jpeg"/></Relationships>
</file>

<file path=ppt/slides/_rels/slide135.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4.xml"/></Relationships>
</file>

<file path=ppt/slides/_rels/slide13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8.xml"/><Relationship Id="rId1" Type="http://schemas.openxmlformats.org/officeDocument/2006/relationships/slideLayout" Target="../slideLayouts/slideLayout1.xml"/><Relationship Id="rId4" Type="http://schemas.openxmlformats.org/officeDocument/2006/relationships/image" Target="../media/image150.png"/></Relationships>
</file>

<file path=ppt/slides/_rels/slide13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9.xml"/><Relationship Id="rId1" Type="http://schemas.openxmlformats.org/officeDocument/2006/relationships/slideLayout" Target="../slideLayouts/slideLayout1.xml"/></Relationships>
</file>

<file path=ppt/slides/_rels/slide13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0.xml"/><Relationship Id="rId1" Type="http://schemas.openxmlformats.org/officeDocument/2006/relationships/slideLayout" Target="../slideLayouts/slideLayout1.xml"/><Relationship Id="rId4" Type="http://schemas.openxmlformats.org/officeDocument/2006/relationships/image" Target="../media/image151.png"/></Relationships>
</file>

<file path=ppt/slides/_rels/slide139.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4.xml"/><Relationship Id="rId4" Type="http://schemas.openxmlformats.org/officeDocument/2006/relationships/image" Target="../media/image154.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40.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4.xml"/></Relationships>
</file>

<file path=ppt/slides/_rels/slide141.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156.png"/><Relationship Id="rId1" Type="http://schemas.openxmlformats.org/officeDocument/2006/relationships/slideLayout" Target="../slideLayouts/slideLayout4.xml"/></Relationships>
</file>

<file path=ppt/slides/_rels/slide14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1.xml"/><Relationship Id="rId1" Type="http://schemas.openxmlformats.org/officeDocument/2006/relationships/slideLayout" Target="../slideLayouts/slideLayout1.xml"/></Relationships>
</file>

<file path=ppt/slides/_rels/slide14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2.xml"/><Relationship Id="rId1" Type="http://schemas.openxmlformats.org/officeDocument/2006/relationships/slideLayout" Target="../slideLayouts/slideLayout1.xml"/><Relationship Id="rId4" Type="http://schemas.openxmlformats.org/officeDocument/2006/relationships/image" Target="../media/image158.jpeg"/></Relationships>
</file>

<file path=ppt/slides/_rels/slide14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3.xml"/><Relationship Id="rId1" Type="http://schemas.openxmlformats.org/officeDocument/2006/relationships/slideLayout" Target="../slideLayouts/slideLayout1.xml"/><Relationship Id="rId4" Type="http://schemas.openxmlformats.org/officeDocument/2006/relationships/image" Target="../media/image159.png"/></Relationships>
</file>

<file path=ppt/slides/_rels/slide14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4.xml"/><Relationship Id="rId1" Type="http://schemas.openxmlformats.org/officeDocument/2006/relationships/slideLayout" Target="../slideLayouts/slideLayout1.xml"/></Relationships>
</file>

<file path=ppt/slides/_rels/slide146.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4.xml"/></Relationships>
</file>

<file path=ppt/slides/_rels/slide14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5.xml"/><Relationship Id="rId1" Type="http://schemas.openxmlformats.org/officeDocument/2006/relationships/slideLayout" Target="../slideLayouts/slideLayout1.xml"/><Relationship Id="rId4" Type="http://schemas.openxmlformats.org/officeDocument/2006/relationships/image" Target="../media/image161.png"/></Relationships>
</file>

<file path=ppt/slides/_rels/slide14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6.xml"/><Relationship Id="rId1" Type="http://schemas.openxmlformats.org/officeDocument/2006/relationships/slideLayout" Target="../slideLayouts/slideLayout1.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50.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108.xml"/><Relationship Id="rId1" Type="http://schemas.openxmlformats.org/officeDocument/2006/relationships/slideLayout" Target="../slideLayouts/slideLayout1.xml"/></Relationships>
</file>

<file path=ppt/slides/_rels/slide151.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109.xml"/><Relationship Id="rId1" Type="http://schemas.openxmlformats.org/officeDocument/2006/relationships/slideLayout" Target="../slideLayouts/slideLayout1.xml"/></Relationships>
</file>

<file path=ppt/slides/_rels/slide152.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1.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4.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1.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1.xml"/></Relationships>
</file>

<file path=ppt/slides/_rels/slide156.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111.xml"/><Relationship Id="rId1" Type="http://schemas.openxmlformats.org/officeDocument/2006/relationships/slideLayout" Target="../slideLayouts/slideLayout1.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60.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1.xml"/></Relationships>
</file>

<file path=ppt/slides/_rels/slide161.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1.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3.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1.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2.xml"/><Relationship Id="rId1" Type="http://schemas.openxmlformats.org/officeDocument/2006/relationships/slideLayout" Target="../slideLayouts/slideLayout1.xml"/></Relationships>
</file>

<file path=ppt/slides/_rels/slide166.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113.xml"/><Relationship Id="rId1" Type="http://schemas.openxmlformats.org/officeDocument/2006/relationships/slideLayout" Target="../slideLayouts/slideLayout4.xml"/></Relationships>
</file>

<file path=ppt/slides/_rels/slide167.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114.xml"/><Relationship Id="rId1" Type="http://schemas.openxmlformats.org/officeDocument/2006/relationships/slideLayout" Target="../slideLayouts/slideLayout4.xml"/></Relationships>
</file>

<file path=ppt/slides/_rels/slide168.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115.xml"/><Relationship Id="rId1" Type="http://schemas.openxmlformats.org/officeDocument/2006/relationships/slideLayout" Target="../slideLayouts/slideLayout4.xml"/><Relationship Id="rId5" Type="http://schemas.openxmlformats.org/officeDocument/2006/relationships/image" Target="../media/image171.wmf"/><Relationship Id="rId4" Type="http://schemas.openxmlformats.org/officeDocument/2006/relationships/oleObject" Target="../embeddings/oleObject1.bin"/></Relationships>
</file>

<file path=ppt/slides/_rels/slide169.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1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170.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117.xml"/><Relationship Id="rId1" Type="http://schemas.openxmlformats.org/officeDocument/2006/relationships/slideLayout" Target="../slideLayouts/slideLayout4.xml"/></Relationships>
</file>

<file path=ppt/slides/_rels/slide171.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118.xml"/><Relationship Id="rId1" Type="http://schemas.openxmlformats.org/officeDocument/2006/relationships/slideLayout" Target="../slideLayouts/slideLayout4.xml"/><Relationship Id="rId5" Type="http://schemas.openxmlformats.org/officeDocument/2006/relationships/image" Target="../media/image172.wmf"/><Relationship Id="rId4" Type="http://schemas.openxmlformats.org/officeDocument/2006/relationships/oleObject" Target="../embeddings/oleObject2.bin"/></Relationships>
</file>

<file path=ppt/slides/_rels/slide172.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119.xml"/><Relationship Id="rId1" Type="http://schemas.openxmlformats.org/officeDocument/2006/relationships/slideLayout" Target="../slideLayouts/slideLayout4.xml"/><Relationship Id="rId5" Type="http://schemas.openxmlformats.org/officeDocument/2006/relationships/image" Target="../media/image173.wmf"/><Relationship Id="rId4" Type="http://schemas.openxmlformats.org/officeDocument/2006/relationships/oleObject" Target="../embeddings/oleObject3.bin"/></Relationships>
</file>

<file path=ppt/slides/_rels/slide173.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120.xml"/><Relationship Id="rId1" Type="http://schemas.openxmlformats.org/officeDocument/2006/relationships/slideLayout" Target="../slideLayouts/slideLayout4.xml"/></Relationships>
</file>

<file path=ppt/slides/_rels/slide174.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121.xml"/><Relationship Id="rId1" Type="http://schemas.openxmlformats.org/officeDocument/2006/relationships/slideLayout" Target="../slideLayouts/slideLayout4.xml"/><Relationship Id="rId5" Type="http://schemas.openxmlformats.org/officeDocument/2006/relationships/image" Target="../media/image174.wmf"/><Relationship Id="rId4" Type="http://schemas.openxmlformats.org/officeDocument/2006/relationships/oleObject" Target="../embeddings/oleObject4.bin"/></Relationships>
</file>

<file path=ppt/slides/_rels/slide175.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122.xml"/><Relationship Id="rId1" Type="http://schemas.openxmlformats.org/officeDocument/2006/relationships/slideLayout" Target="../slideLayouts/slideLayout4.xml"/></Relationships>
</file>

<file path=ppt/slides/_rels/slide176.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123.xml"/><Relationship Id="rId1" Type="http://schemas.openxmlformats.org/officeDocument/2006/relationships/slideLayout" Target="../slideLayouts/slideLayout4.xml"/></Relationships>
</file>

<file path=ppt/slides/_rels/slide177.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4.xml"/></Relationships>
</file>

<file path=ppt/slides/_rels/slide178.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124.xml"/><Relationship Id="rId1" Type="http://schemas.openxmlformats.org/officeDocument/2006/relationships/slideLayout" Target="../slideLayouts/slideLayout4.xml"/><Relationship Id="rId4" Type="http://schemas.openxmlformats.org/officeDocument/2006/relationships/image" Target="../media/image176.png"/></Relationships>
</file>

<file path=ppt/slides/_rels/slide179.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125.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80.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4.xml"/></Relationships>
</file>

<file path=ppt/slides/_rels/slide181.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image" Target="../media/image178.png"/><Relationship Id="rId1" Type="http://schemas.openxmlformats.org/officeDocument/2006/relationships/slideLayout" Target="../slideLayouts/slideLayout4.xml"/></Relationships>
</file>

<file path=ppt/slides/_rels/slide182.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4.xml"/></Relationships>
</file>

<file path=ppt/slides/_rels/slide183.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126.xml"/><Relationship Id="rId1" Type="http://schemas.openxmlformats.org/officeDocument/2006/relationships/slideLayout" Target="../slideLayouts/slideLayout4.xml"/><Relationship Id="rId5" Type="http://schemas.openxmlformats.org/officeDocument/2006/relationships/image" Target="../media/image181.wmf"/><Relationship Id="rId4" Type="http://schemas.openxmlformats.org/officeDocument/2006/relationships/oleObject" Target="../embeddings/oleObject5.bin"/></Relationships>
</file>

<file path=ppt/slides/_rels/slide184.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182.png"/><Relationship Id="rId1" Type="http://schemas.openxmlformats.org/officeDocument/2006/relationships/slideLayout" Target="../slideLayouts/slideLayout4.xml"/></Relationships>
</file>

<file path=ppt/slides/_rels/slide185.xml.rels><?xml version="1.0" encoding="UTF-8" standalone="yes"?>
<Relationships xmlns="http://schemas.openxmlformats.org/package/2006/relationships"><Relationship Id="rId2" Type="http://schemas.openxmlformats.org/officeDocument/2006/relationships/image" Target="../media/image184.png"/><Relationship Id="rId1" Type="http://schemas.openxmlformats.org/officeDocument/2006/relationships/slideLayout" Target="../slideLayouts/slideLayout4.xml"/></Relationships>
</file>

<file path=ppt/slides/_rels/slide186.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127.xml"/><Relationship Id="rId1" Type="http://schemas.openxmlformats.org/officeDocument/2006/relationships/slideLayout" Target="../slideLayouts/slideLayout4.xml"/></Relationships>
</file>

<file path=ppt/slides/_rels/slide187.xml.rels><?xml version="1.0" encoding="UTF-8" standalone="yes"?>
<Relationships xmlns="http://schemas.openxmlformats.org/package/2006/relationships"><Relationship Id="rId2" Type="http://schemas.openxmlformats.org/officeDocument/2006/relationships/image" Target="../media/image185.png"/><Relationship Id="rId1" Type="http://schemas.openxmlformats.org/officeDocument/2006/relationships/slideLayout" Target="../slideLayouts/slideLayout4.xml"/></Relationships>
</file>

<file path=ppt/slides/_rels/slide188.xml.rels><?xml version="1.0" encoding="UTF-8" standalone="yes"?>
<Relationships xmlns="http://schemas.openxmlformats.org/package/2006/relationships"><Relationship Id="rId2" Type="http://schemas.openxmlformats.org/officeDocument/2006/relationships/image" Target="../media/image186.png"/><Relationship Id="rId1" Type="http://schemas.openxmlformats.org/officeDocument/2006/relationships/slideLayout" Target="../slideLayouts/slideLayout4.xml"/></Relationships>
</file>

<file path=ppt/slides/_rels/slide189.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87.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190.xml.rels><?xml version="1.0" encoding="UTF-8" standalone="yes"?>
<Relationships xmlns="http://schemas.openxmlformats.org/package/2006/relationships"><Relationship Id="rId2" Type="http://schemas.openxmlformats.org/officeDocument/2006/relationships/image" Target="../media/image189.png"/><Relationship Id="rId1" Type="http://schemas.openxmlformats.org/officeDocument/2006/relationships/slideLayout" Target="../slideLayouts/slideLayout4.xml"/></Relationships>
</file>

<file path=ppt/slides/_rels/slide191.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4.xml"/></Relationships>
</file>

<file path=ppt/slides/_rels/slide192.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4.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5.xml"/><Relationship Id="rId1" Type="http://schemas.openxmlformats.org/officeDocument/2006/relationships/slideLayout" Target="../slideLayouts/slideLayout1.xml"/><Relationship Id="rId4" Type="http://schemas.openxmlformats.org/officeDocument/2006/relationships/image" Target="../media/image36.png"/></Relationships>
</file>

<file path=ppt/slides/_rels/slide3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9.xml"/><Relationship Id="rId1" Type="http://schemas.openxmlformats.org/officeDocument/2006/relationships/slideLayout" Target="../slideLayouts/slideLayout1.xml"/><Relationship Id="rId4" Type="http://schemas.openxmlformats.org/officeDocument/2006/relationships/image" Target="../media/image41.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4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2.xml"/><Relationship Id="rId1" Type="http://schemas.openxmlformats.org/officeDocument/2006/relationships/slideLayout" Target="../slideLayouts/slideLayout1.xml"/><Relationship Id="rId4" Type="http://schemas.openxmlformats.org/officeDocument/2006/relationships/image" Target="../media/image45.png"/></Relationships>
</file>

<file path=ppt/slides/_rels/slide4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6.xml"/><Relationship Id="rId1" Type="http://schemas.openxmlformats.org/officeDocument/2006/relationships/slideLayout" Target="../slideLayouts/slideLayout1.xml"/><Relationship Id="rId4" Type="http://schemas.openxmlformats.org/officeDocument/2006/relationships/image" Target="../media/image50.png"/></Relationships>
</file>

<file path=ppt/slides/_rels/slide4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tiff"/><Relationship Id="rId1" Type="http://schemas.openxmlformats.org/officeDocument/2006/relationships/slideLayout" Target="../slideLayouts/slideLayout1.xml"/><Relationship Id="rId4" Type="http://schemas.openxmlformats.org/officeDocument/2006/relationships/image" Target="../media/image55.png"/></Relationships>
</file>

<file path=ppt/slides/_rels/slide5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3.tiff"/><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3.tiff"/><Relationship Id="rId1" Type="http://schemas.openxmlformats.org/officeDocument/2006/relationships/slideLayout" Target="../slideLayouts/slideLayout1.xml"/><Relationship Id="rId4" Type="http://schemas.openxmlformats.org/officeDocument/2006/relationships/image" Target="../media/image58.png"/></Relationships>
</file>

<file path=ppt/slides/_rels/slide5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3.tiff"/><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60.jpg"/><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53.tiff"/><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62.jpg"/><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53.tiff"/><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3" Type="http://schemas.openxmlformats.org/officeDocument/2006/relationships/image" Target="../media/image66.jpg"/><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3" Type="http://schemas.openxmlformats.org/officeDocument/2006/relationships/image" Target="../media/image67.jpg"/><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3" Type="http://schemas.openxmlformats.org/officeDocument/2006/relationships/image" Target="../media/image69.jpg"/><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68.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69.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3" Type="http://schemas.openxmlformats.org/officeDocument/2006/relationships/image" Target="../media/image72.jpg"/><Relationship Id="rId2" Type="http://schemas.openxmlformats.org/officeDocument/2006/relationships/notesSlide" Target="../notesSlides/notesSlide72.xml"/><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73.xml"/><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75.xml"/><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76.xml"/><Relationship Id="rId1" Type="http://schemas.openxmlformats.org/officeDocument/2006/relationships/slideLayout" Target="../slideLayouts/slideLayout1.xml"/><Relationship Id="rId4" Type="http://schemas.openxmlformats.org/officeDocument/2006/relationships/image" Target="../media/image76.png"/></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83.xml"/><Relationship Id="rId1" Type="http://schemas.openxmlformats.org/officeDocument/2006/relationships/slideLayout" Target="../slideLayouts/slideLayout1.xml"/><Relationship Id="rId5" Type="http://schemas.openxmlformats.org/officeDocument/2006/relationships/image" Target="../media/image79.png"/><Relationship Id="rId4" Type="http://schemas.openxmlformats.org/officeDocument/2006/relationships/image" Target="../media/image78.jpg"/></Relationships>
</file>

<file path=ppt/slides/_rels/slide9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84.xml"/><Relationship Id="rId1" Type="http://schemas.openxmlformats.org/officeDocument/2006/relationships/slideLayout" Target="../slideLayouts/slideLayout1.xml"/><Relationship Id="rId5" Type="http://schemas.openxmlformats.org/officeDocument/2006/relationships/image" Target="../media/image82.png"/><Relationship Id="rId4" Type="http://schemas.openxmlformats.org/officeDocument/2006/relationships/image" Target="../media/image81.png"/></Relationships>
</file>

<file path=ppt/slides/_rels/slide95.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9"/>
        <p:cNvGrpSpPr/>
        <p:nvPr/>
      </p:nvGrpSpPr>
      <p:grpSpPr>
        <a:xfrm>
          <a:off x="0" y="0"/>
          <a:ext cx="0" cy="0"/>
          <a:chOff x="0" y="0"/>
          <a:chExt cx="0" cy="0"/>
        </a:xfrm>
      </p:grpSpPr>
      <p:sp>
        <p:nvSpPr>
          <p:cNvPr id="40" name="Google Shape;40;p1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latin typeface="Times New Roman"/>
                <a:ea typeface="Times New Roman"/>
                <a:cs typeface="Times New Roman"/>
                <a:sym typeface="Times New Roman"/>
              </a:rPr>
              <a:t>1</a:t>
            </a:fld>
            <a:endParaRPr>
              <a:latin typeface="Times New Roman"/>
              <a:ea typeface="Times New Roman"/>
              <a:cs typeface="Times New Roman"/>
              <a:sym typeface="Times New Roman"/>
            </a:endParaRPr>
          </a:p>
        </p:txBody>
      </p:sp>
      <p:pic>
        <p:nvPicPr>
          <p:cNvPr id="41" name="Google Shape;41;p10"/>
          <p:cNvPicPr preferRelativeResize="0"/>
          <p:nvPr/>
        </p:nvPicPr>
        <p:blipFill rotWithShape="1">
          <a:blip r:embed="rId3">
            <a:alphaModFix/>
          </a:blip>
          <a:srcRect/>
          <a:stretch/>
        </p:blipFill>
        <p:spPr>
          <a:xfrm>
            <a:off x="521110" y="173569"/>
            <a:ext cx="1720645" cy="723209"/>
          </a:xfrm>
          <a:prstGeom prst="rect">
            <a:avLst/>
          </a:prstGeom>
          <a:noFill/>
          <a:ln>
            <a:noFill/>
          </a:ln>
        </p:spPr>
      </p:pic>
      <p:sp>
        <p:nvSpPr>
          <p:cNvPr id="42" name="Google Shape;42;p10"/>
          <p:cNvSpPr txBox="1"/>
          <p:nvPr/>
        </p:nvSpPr>
        <p:spPr>
          <a:xfrm>
            <a:off x="0" y="2569865"/>
            <a:ext cx="9144000" cy="3786485"/>
          </a:xfrm>
          <a:prstGeom prst="rect">
            <a:avLst/>
          </a:prstGeom>
          <a:noFill/>
          <a:ln>
            <a:noFill/>
          </a:ln>
        </p:spPr>
        <p:txBody>
          <a:bodyPr spcFirstLastPara="1" wrap="square" lIns="91425" tIns="33100" rIns="91425" bIns="45700" anchor="ctr" anchorCtr="0">
            <a:noAutofit/>
          </a:bodyPr>
          <a:lstStyle/>
          <a:p>
            <a:pPr marL="0" marR="0" lvl="0" indent="0" algn="ctr" rtl="0">
              <a:lnSpc>
                <a:spcPct val="100000"/>
              </a:lnSpc>
              <a:spcBef>
                <a:spcPts val="0"/>
              </a:spcBef>
              <a:spcAft>
                <a:spcPts val="0"/>
              </a:spcAft>
              <a:buClr>
                <a:srgbClr val="000000"/>
              </a:buClr>
              <a:buSzPts val="3200"/>
              <a:buFont typeface="Arial"/>
              <a:buNone/>
            </a:pPr>
            <a:endParaRPr sz="3200" b="1" i="0" u="none" strike="noStrike" cap="none" dirty="0">
              <a:solidFill>
                <a:srgbClr val="FF0000"/>
              </a:solidFill>
              <a:latin typeface="Times New Roman"/>
              <a:ea typeface="Times New Roman"/>
              <a:cs typeface="Times New Roman"/>
              <a:sym typeface="Times New Roman"/>
            </a:endParaRPr>
          </a:p>
          <a:p>
            <a:pPr marL="0" marR="0" lvl="0" indent="0" algn="ctr" rtl="0">
              <a:lnSpc>
                <a:spcPct val="100000"/>
              </a:lnSpc>
              <a:spcBef>
                <a:spcPts val="0"/>
              </a:spcBef>
              <a:spcAft>
                <a:spcPts val="0"/>
              </a:spcAft>
              <a:buClr>
                <a:srgbClr val="000000"/>
              </a:buClr>
              <a:buSzPts val="3200"/>
              <a:buFont typeface="Arial"/>
              <a:buNone/>
            </a:pPr>
            <a:endParaRPr lang="en-US" sz="2800" b="1" i="0" u="none" strike="noStrike" cap="none" dirty="0">
              <a:solidFill>
                <a:srgbClr val="002060"/>
              </a:solidFill>
              <a:latin typeface="Times New Roman"/>
              <a:ea typeface="Times New Roman"/>
              <a:cs typeface="Times New Roman"/>
              <a:sym typeface="Times New Roman"/>
            </a:endParaRPr>
          </a:p>
          <a:p>
            <a:pPr marL="0" marR="0" lvl="0" indent="0" algn="ctr" rtl="0">
              <a:lnSpc>
                <a:spcPct val="100000"/>
              </a:lnSpc>
              <a:spcBef>
                <a:spcPts val="0"/>
              </a:spcBef>
              <a:spcAft>
                <a:spcPts val="0"/>
              </a:spcAft>
              <a:buClr>
                <a:srgbClr val="000000"/>
              </a:buClr>
              <a:buSzPts val="3200"/>
              <a:buFont typeface="Arial"/>
              <a:buNone/>
            </a:pPr>
            <a:endParaRPr lang="en-US" sz="2800" b="1" i="0" u="none" strike="noStrike" cap="none" dirty="0">
              <a:solidFill>
                <a:srgbClr val="002060"/>
              </a:solidFill>
              <a:latin typeface="Times New Roman"/>
              <a:ea typeface="Times New Roman"/>
              <a:cs typeface="Times New Roman"/>
              <a:sym typeface="Times New Roman"/>
            </a:endParaRPr>
          </a:p>
          <a:p>
            <a:pPr marL="0" marR="0" lvl="0" indent="0" algn="ctr" rtl="0">
              <a:lnSpc>
                <a:spcPct val="100000"/>
              </a:lnSpc>
              <a:spcBef>
                <a:spcPts val="0"/>
              </a:spcBef>
              <a:spcAft>
                <a:spcPts val="0"/>
              </a:spcAft>
              <a:buClr>
                <a:srgbClr val="000000"/>
              </a:buClr>
              <a:buSzPts val="3200"/>
              <a:buFont typeface="Arial"/>
              <a:buNone/>
            </a:pPr>
            <a:r>
              <a:rPr lang="en-US" sz="2800" b="1" i="0" u="none" strike="noStrike" cap="none" dirty="0">
                <a:solidFill>
                  <a:srgbClr val="002060"/>
                </a:solidFill>
                <a:latin typeface="Times New Roman"/>
                <a:ea typeface="Times New Roman"/>
                <a:cs typeface="Times New Roman"/>
                <a:sym typeface="Times New Roman"/>
              </a:rPr>
              <a:t>Digital Electronics and Computer Architecture (DECA)</a:t>
            </a:r>
            <a:endParaRPr sz="2800" b="1" i="0" u="none" strike="noStrike" cap="none" dirty="0">
              <a:solidFill>
                <a:srgbClr val="002060"/>
              </a:solidFill>
              <a:latin typeface="Times New Roman"/>
              <a:ea typeface="Times New Roman"/>
              <a:cs typeface="Times New Roman"/>
              <a:sym typeface="Times New Roman"/>
            </a:endParaRPr>
          </a:p>
          <a:p>
            <a:pPr marL="0" marR="0" lvl="0" indent="0" algn="ctr" rtl="0">
              <a:lnSpc>
                <a:spcPct val="100000"/>
              </a:lnSpc>
              <a:spcBef>
                <a:spcPts val="0"/>
              </a:spcBef>
              <a:spcAft>
                <a:spcPts val="0"/>
              </a:spcAft>
              <a:buClr>
                <a:srgbClr val="000000"/>
              </a:buClr>
              <a:buSzPts val="3200"/>
              <a:buFont typeface="Arial"/>
              <a:buNone/>
            </a:pPr>
            <a:endParaRPr lang="en-US" sz="2800" b="1" i="0" u="none" strike="noStrike" cap="none" dirty="0">
              <a:solidFill>
                <a:srgbClr val="FF0000"/>
              </a:solidFill>
              <a:latin typeface="Times New Roman"/>
              <a:ea typeface="Times New Roman"/>
              <a:cs typeface="Times New Roman"/>
              <a:sym typeface="Times New Roman"/>
            </a:endParaRPr>
          </a:p>
          <a:p>
            <a:pPr marL="0" marR="0" lvl="0" indent="0" algn="ctr" rtl="0">
              <a:lnSpc>
                <a:spcPct val="100000"/>
              </a:lnSpc>
              <a:spcBef>
                <a:spcPts val="0"/>
              </a:spcBef>
              <a:spcAft>
                <a:spcPts val="0"/>
              </a:spcAft>
              <a:buClr>
                <a:srgbClr val="000000"/>
              </a:buClr>
              <a:buSzPts val="3200"/>
              <a:buFont typeface="Arial"/>
              <a:buNone/>
            </a:pPr>
            <a:r>
              <a:rPr lang="en-US" sz="2800" b="1" i="0" u="none" strike="noStrike" cap="none" dirty="0">
                <a:solidFill>
                  <a:srgbClr val="FF0000"/>
                </a:solidFill>
                <a:latin typeface="Times New Roman"/>
                <a:ea typeface="Times New Roman"/>
                <a:cs typeface="Times New Roman"/>
                <a:sym typeface="Times New Roman"/>
              </a:rPr>
              <a:t>Digital Electronics </a:t>
            </a:r>
            <a:r>
              <a:rPr lang="en-US" sz="2400" b="1" i="1" u="none" strike="noStrike" cap="none" dirty="0">
                <a:solidFill>
                  <a:srgbClr val="FF0000"/>
                </a:solidFill>
                <a:latin typeface="Times New Roman"/>
                <a:ea typeface="Times New Roman"/>
                <a:cs typeface="Times New Roman"/>
                <a:sym typeface="Times New Roman"/>
              </a:rPr>
              <a:t>(Unit-2): </a:t>
            </a:r>
          </a:p>
          <a:p>
            <a:pPr marL="0" marR="0" lvl="0" indent="0" algn="ctr" rtl="0">
              <a:lnSpc>
                <a:spcPct val="100000"/>
              </a:lnSpc>
              <a:spcBef>
                <a:spcPts val="0"/>
              </a:spcBef>
              <a:spcAft>
                <a:spcPts val="0"/>
              </a:spcAft>
              <a:buClr>
                <a:srgbClr val="000000"/>
              </a:buClr>
              <a:buSzPts val="3200"/>
              <a:buFont typeface="Arial"/>
              <a:buNone/>
            </a:pPr>
            <a:r>
              <a:rPr lang="en-US" sz="2400" b="1" i="1" dirty="0">
                <a:solidFill>
                  <a:srgbClr val="FF0000"/>
                </a:solidFill>
                <a:latin typeface="Times New Roman"/>
                <a:ea typeface="Times New Roman"/>
                <a:cs typeface="Times New Roman"/>
                <a:sym typeface="Times New Roman"/>
              </a:rPr>
              <a:t>(Complete Unit)</a:t>
            </a:r>
            <a:endParaRPr sz="3200" b="1" i="1" u="none" strike="noStrike" cap="none" dirty="0">
              <a:solidFill>
                <a:srgbClr val="FF0000"/>
              </a:solidFill>
              <a:latin typeface="Times New Roman"/>
              <a:ea typeface="Times New Roman"/>
              <a:cs typeface="Times New Roman"/>
              <a:sym typeface="Times New Roman"/>
            </a:endParaRPr>
          </a:p>
          <a:p>
            <a:pPr marL="0" marR="0" lvl="0" indent="0" algn="ctr" rtl="0">
              <a:lnSpc>
                <a:spcPct val="100000"/>
              </a:lnSpc>
              <a:spcBef>
                <a:spcPts val="0"/>
              </a:spcBef>
              <a:spcAft>
                <a:spcPts val="0"/>
              </a:spcAft>
              <a:buNone/>
            </a:pPr>
            <a:endParaRPr lang="en-US" sz="1800" dirty="0">
              <a:solidFill>
                <a:srgbClr val="366092"/>
              </a:solidFill>
              <a:latin typeface="Times New Roman"/>
              <a:cs typeface="Times New Roman"/>
              <a:sym typeface="Times New Roman"/>
            </a:endParaRPr>
          </a:p>
          <a:p>
            <a:pPr marL="0" marR="0" lvl="0" indent="0" algn="ctr" rtl="0">
              <a:lnSpc>
                <a:spcPct val="100000"/>
              </a:lnSpc>
              <a:spcBef>
                <a:spcPts val="0"/>
              </a:spcBef>
              <a:spcAft>
                <a:spcPts val="0"/>
              </a:spcAft>
              <a:buNone/>
            </a:pPr>
            <a:r>
              <a:rPr lang="en-US" sz="1800" dirty="0">
                <a:solidFill>
                  <a:srgbClr val="366092"/>
                </a:solidFill>
                <a:latin typeface="Times New Roman"/>
                <a:cs typeface="Times New Roman"/>
              </a:rPr>
              <a:t>Digital Electronics: Digital and analog systems, logic levels, duty cycle &amp; pulse waveform, Number Systems (Decimal, Binary, Octal and hexadecimal), Conversion from binary number system to decimal number system and vice versa, 1's Complement and 2's complement, Binary Addition, Subtraction and Multiplication, Boolean algebra - Laws of Boolean algebra. Logic Gates, Basic gates, Universal Gates and special purpose gates with their truth table, symbols, logical expression, K-Map (</a:t>
            </a:r>
            <a:r>
              <a:rPr lang="en-US" sz="1800" dirty="0" err="1">
                <a:solidFill>
                  <a:srgbClr val="366092"/>
                </a:solidFill>
                <a:latin typeface="Times New Roman"/>
                <a:cs typeface="Times New Roman"/>
              </a:rPr>
              <a:t>upto</a:t>
            </a:r>
            <a:r>
              <a:rPr lang="en-US" sz="1800" dirty="0">
                <a:solidFill>
                  <a:srgbClr val="366092"/>
                </a:solidFill>
                <a:latin typeface="Times New Roman"/>
                <a:cs typeface="Times New Roman"/>
              </a:rPr>
              <a:t> 4 variables), Encoders and Decoders, Multiplexers and Demultiplexers, Basic Latches and Flip- Flops with truth tables.</a:t>
            </a:r>
            <a:endParaRPr sz="1800" dirty="0">
              <a:solidFill>
                <a:srgbClr val="366092"/>
              </a:solidFill>
              <a:latin typeface="Times New Roman"/>
              <a:cs typeface="Times New Roman"/>
              <a:sym typeface="Times New Roman"/>
            </a:endParaRPr>
          </a:p>
          <a:p>
            <a:pPr marL="0" marR="0" lvl="0" indent="0" algn="ctr" rtl="0">
              <a:lnSpc>
                <a:spcPct val="100000"/>
              </a:lnSpc>
              <a:spcBef>
                <a:spcPts val="0"/>
              </a:spcBef>
              <a:spcAft>
                <a:spcPts val="0"/>
              </a:spcAft>
              <a:buClr>
                <a:srgbClr val="000000"/>
              </a:buClr>
              <a:buSzPts val="2400"/>
              <a:buFont typeface="Arial"/>
              <a:buNone/>
            </a:pPr>
            <a:endParaRPr sz="2400" b="1" i="0" u="none" strike="noStrike" cap="none" dirty="0">
              <a:solidFill>
                <a:srgbClr val="FF0000"/>
              </a:solidFill>
              <a:latin typeface="Times New Roman"/>
              <a:ea typeface="Times New Roman"/>
              <a:cs typeface="Times New Roman"/>
              <a:sym typeface="Times New Roman"/>
            </a:endParaRPr>
          </a:p>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dirty="0">
                <a:solidFill>
                  <a:srgbClr val="FF0000"/>
                </a:solidFill>
                <a:latin typeface="Times New Roman"/>
                <a:ea typeface="Times New Roman"/>
                <a:cs typeface="Times New Roman"/>
                <a:sym typeface="Times New Roman"/>
              </a:rPr>
              <a:t>B.E.-CSE 1</a:t>
            </a:r>
            <a:r>
              <a:rPr lang="en-US" sz="2400" b="1" i="0" u="none" strike="noStrike" cap="none" baseline="30000" dirty="0">
                <a:solidFill>
                  <a:srgbClr val="FF0000"/>
                </a:solidFill>
                <a:latin typeface="Times New Roman"/>
                <a:ea typeface="Times New Roman"/>
                <a:cs typeface="Times New Roman"/>
                <a:sym typeface="Times New Roman"/>
              </a:rPr>
              <a:t>st</a:t>
            </a:r>
            <a:r>
              <a:rPr lang="en-US" sz="2400" b="1" i="0" u="none" strike="noStrike" cap="none" dirty="0">
                <a:solidFill>
                  <a:srgbClr val="FF0000"/>
                </a:solidFill>
                <a:latin typeface="Times New Roman"/>
                <a:ea typeface="Times New Roman"/>
                <a:cs typeface="Times New Roman"/>
                <a:sym typeface="Times New Roman"/>
              </a:rPr>
              <a:t> Sem.</a:t>
            </a:r>
            <a:endParaRPr dirty="0"/>
          </a:p>
          <a:p>
            <a:pPr marL="0" marR="0" lvl="0" indent="0" algn="ctr" rtl="0">
              <a:lnSpc>
                <a:spcPct val="100000"/>
              </a:lnSpc>
              <a:spcBef>
                <a:spcPts val="0"/>
              </a:spcBef>
              <a:spcAft>
                <a:spcPts val="0"/>
              </a:spcAft>
              <a:buClr>
                <a:srgbClr val="000000"/>
              </a:buClr>
              <a:buSzPts val="2400"/>
              <a:buFont typeface="Arial"/>
              <a:buNone/>
            </a:pPr>
            <a:endParaRPr sz="2400" b="1" i="0" u="none" strike="noStrike" cap="none" dirty="0">
              <a:solidFill>
                <a:srgbClr val="FF0000"/>
              </a:solidFill>
              <a:latin typeface="Times New Roman"/>
              <a:ea typeface="Times New Roman"/>
              <a:cs typeface="Times New Roman"/>
              <a:sym typeface="Times New Roman"/>
            </a:endParaRPr>
          </a:p>
          <a:p>
            <a:pPr marL="0" marR="0" lvl="0" indent="0" algn="ctr" rtl="0">
              <a:lnSpc>
                <a:spcPct val="100000"/>
              </a:lnSpc>
              <a:spcBef>
                <a:spcPts val="0"/>
              </a:spcBef>
              <a:spcAft>
                <a:spcPts val="0"/>
              </a:spcAft>
              <a:buClr>
                <a:srgbClr val="000000"/>
              </a:buClr>
              <a:buSzPts val="1600"/>
              <a:buFont typeface="Arial"/>
              <a:buNone/>
            </a:pPr>
            <a:r>
              <a:rPr lang="en-US" sz="1600" b="1" i="0" u="none" strike="noStrike" cap="none" dirty="0">
                <a:solidFill>
                  <a:schemeClr val="dk1"/>
                </a:solidFill>
                <a:latin typeface="Times New Roman"/>
                <a:ea typeface="Times New Roman"/>
                <a:cs typeface="Times New Roman"/>
                <a:sym typeface="Times New Roman"/>
              </a:rPr>
              <a:t>Department of Interdisciplinary Courses in Engineering (DICE)</a:t>
            </a:r>
            <a:endParaRPr dirty="0"/>
          </a:p>
          <a:p>
            <a:pPr marL="0" marR="0" lvl="0" indent="0" algn="ctr" rtl="0">
              <a:lnSpc>
                <a:spcPct val="100000"/>
              </a:lnSpc>
              <a:spcBef>
                <a:spcPts val="0"/>
              </a:spcBef>
              <a:spcAft>
                <a:spcPts val="0"/>
              </a:spcAft>
              <a:buClr>
                <a:srgbClr val="000000"/>
              </a:buClr>
              <a:buSzPts val="1600"/>
              <a:buFont typeface="Arial"/>
              <a:buNone/>
            </a:pPr>
            <a:r>
              <a:rPr lang="en-US" sz="1600" b="1" i="0" u="none" strike="noStrike" cap="none" dirty="0">
                <a:solidFill>
                  <a:schemeClr val="dk1"/>
                </a:solidFill>
                <a:latin typeface="Times New Roman"/>
                <a:ea typeface="Times New Roman"/>
                <a:cs typeface="Times New Roman"/>
                <a:sym typeface="Times New Roman"/>
              </a:rPr>
              <a:t>&amp;</a:t>
            </a:r>
            <a:endParaRPr dirty="0"/>
          </a:p>
          <a:p>
            <a:pPr marL="0" marR="0" lvl="0" indent="0" algn="ctr" rtl="0">
              <a:lnSpc>
                <a:spcPct val="100000"/>
              </a:lnSpc>
              <a:spcBef>
                <a:spcPts val="0"/>
              </a:spcBef>
              <a:spcAft>
                <a:spcPts val="0"/>
              </a:spcAft>
              <a:buClr>
                <a:srgbClr val="000000"/>
              </a:buClr>
              <a:buSzPts val="1600"/>
              <a:buFont typeface="Arial"/>
              <a:buNone/>
            </a:pPr>
            <a:r>
              <a:rPr lang="en-US" sz="1600" b="1" i="0" u="none" strike="noStrike" cap="none" dirty="0">
                <a:solidFill>
                  <a:schemeClr val="dk1"/>
                </a:solidFill>
                <a:latin typeface="Times New Roman"/>
                <a:ea typeface="Times New Roman"/>
                <a:cs typeface="Times New Roman"/>
                <a:sym typeface="Times New Roman"/>
              </a:rPr>
              <a:t>Department of Computer Science and Engineering</a:t>
            </a:r>
            <a:endParaRPr sz="1600" b="1" i="0" u="none" strike="noStrike" cap="none" dirty="0">
              <a:solidFill>
                <a:schemeClr val="dk1"/>
              </a:solidFill>
              <a:latin typeface="Times New Roman"/>
              <a:ea typeface="Times New Roman"/>
              <a:cs typeface="Times New Roman"/>
              <a:sym typeface="Times New Roman"/>
            </a:endParaRPr>
          </a:p>
          <a:p>
            <a:pPr marL="0" marR="0" lvl="0" indent="0" algn="ctr" rtl="0">
              <a:lnSpc>
                <a:spcPct val="100000"/>
              </a:lnSpc>
              <a:spcBef>
                <a:spcPts val="0"/>
              </a:spcBef>
              <a:spcAft>
                <a:spcPts val="0"/>
              </a:spcAft>
              <a:buClr>
                <a:srgbClr val="000000"/>
              </a:buClr>
              <a:buSzPts val="3200"/>
              <a:buFont typeface="Arial"/>
              <a:buNone/>
            </a:pPr>
            <a:endParaRPr sz="3200" b="1" i="0" u="none" strike="noStrike" cap="none" dirty="0">
              <a:solidFill>
                <a:srgbClr val="FF0000"/>
              </a:solidFill>
              <a:latin typeface="Times New Roman"/>
              <a:ea typeface="Times New Roman"/>
              <a:cs typeface="Times New Roman"/>
              <a:sym typeface="Times New Roman"/>
            </a:endParaRPr>
          </a:p>
          <a:p>
            <a:pPr marL="0" marR="0" lvl="0" indent="0" algn="ctr" rtl="0">
              <a:lnSpc>
                <a:spcPct val="100000"/>
              </a:lnSpc>
              <a:spcBef>
                <a:spcPts val="0"/>
              </a:spcBef>
              <a:spcAft>
                <a:spcPts val="0"/>
              </a:spcAft>
              <a:buClr>
                <a:srgbClr val="000000"/>
              </a:buClr>
              <a:buSzPts val="3200"/>
              <a:buFont typeface="Arial"/>
              <a:buNone/>
            </a:pPr>
            <a:endParaRPr sz="3200" b="1" i="0" u="none" strike="noStrike" cap="none" dirty="0">
              <a:solidFill>
                <a:srgbClr val="FF0000"/>
              </a:solidFill>
              <a:latin typeface="Times New Roman"/>
              <a:ea typeface="Times New Roman"/>
              <a:cs typeface="Times New Roman"/>
              <a:sym typeface="Times New Roman"/>
            </a:endParaRPr>
          </a:p>
          <a:p>
            <a:pPr marL="0" marR="0" lvl="0" indent="0" algn="ctr" rtl="0">
              <a:lnSpc>
                <a:spcPct val="100000"/>
              </a:lnSpc>
              <a:spcBef>
                <a:spcPts val="0"/>
              </a:spcBef>
              <a:spcAft>
                <a:spcPts val="0"/>
              </a:spcAft>
              <a:buClr>
                <a:srgbClr val="000000"/>
              </a:buClr>
              <a:buSzPts val="3200"/>
              <a:buFont typeface="Arial"/>
              <a:buNone/>
            </a:pPr>
            <a:endParaRPr sz="3200" b="1" i="0" u="none" strike="noStrike" cap="none" dirty="0">
              <a:solidFill>
                <a:srgbClr val="FF0000"/>
              </a:solidFill>
              <a:latin typeface="Times New Roman"/>
              <a:ea typeface="Times New Roman"/>
              <a:cs typeface="Times New Roman"/>
              <a:sym typeface="Times New Roman"/>
            </a:endParaRPr>
          </a:p>
          <a:p>
            <a:pPr marL="0" marR="0" lvl="0" indent="0" algn="ctr" rtl="0">
              <a:lnSpc>
                <a:spcPct val="100000"/>
              </a:lnSpc>
              <a:spcBef>
                <a:spcPts val="0"/>
              </a:spcBef>
              <a:spcAft>
                <a:spcPts val="0"/>
              </a:spcAft>
              <a:buClr>
                <a:srgbClr val="000000"/>
              </a:buClr>
              <a:buSzPts val="4000"/>
              <a:buFont typeface="Arial"/>
              <a:buNone/>
            </a:pPr>
            <a:endParaRPr sz="4000" b="1" i="0" u="none" strike="noStrike" cap="none" dirty="0">
              <a:solidFill>
                <a:srgbClr val="FF0000"/>
              </a:solidFill>
              <a:latin typeface="Times New Roman"/>
              <a:ea typeface="Times New Roman"/>
              <a:cs typeface="Times New Roman"/>
              <a:sym typeface="Times New Roman"/>
            </a:endParaRPr>
          </a:p>
          <a:p>
            <a:pPr marL="0" marR="0" lvl="0" indent="0" algn="ctr" rtl="0">
              <a:lnSpc>
                <a:spcPct val="100000"/>
              </a:lnSpc>
              <a:spcBef>
                <a:spcPts val="0"/>
              </a:spcBef>
              <a:spcAft>
                <a:spcPts val="0"/>
              </a:spcAft>
              <a:buClr>
                <a:srgbClr val="000000"/>
              </a:buClr>
              <a:buSzPts val="4000"/>
              <a:buFont typeface="Arial"/>
              <a:buNone/>
            </a:pPr>
            <a:endParaRPr sz="4000" b="1" i="0" u="none" strike="noStrike" cap="none" dirty="0">
              <a:solidFill>
                <a:schemeClr val="dk1"/>
              </a:solidFill>
              <a:latin typeface="Times New Roman"/>
              <a:ea typeface="Times New Roman"/>
              <a:cs typeface="Times New Roman"/>
              <a:sym typeface="Times New Roman"/>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37"/>
          <p:cNvSpPr txBox="1">
            <a:spLocks noGrp="1"/>
          </p:cNvSpPr>
          <p:nvPr>
            <p:ph type="title"/>
          </p:nvPr>
        </p:nvSpPr>
        <p:spPr>
          <a:xfrm>
            <a:off x="228600" y="0"/>
            <a:ext cx="6477000" cy="8382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sz="3300" b="1">
                <a:solidFill>
                  <a:schemeClr val="dk1"/>
                </a:solidFill>
                <a:latin typeface="Arial"/>
                <a:ea typeface="Arial"/>
                <a:cs typeface="Arial"/>
                <a:sym typeface="Arial"/>
              </a:rPr>
              <a:t>Logic Levels</a:t>
            </a:r>
            <a:endParaRPr/>
          </a:p>
        </p:txBody>
      </p:sp>
      <p:sp>
        <p:nvSpPr>
          <p:cNvPr id="135" name="Google Shape;135;p37"/>
          <p:cNvSpPr txBox="1">
            <a:spLocks noGrp="1"/>
          </p:cNvSpPr>
          <p:nvPr>
            <p:ph type="body" idx="1"/>
          </p:nvPr>
        </p:nvSpPr>
        <p:spPr>
          <a:xfrm>
            <a:off x="228600" y="838200"/>
            <a:ext cx="8229600" cy="4887913"/>
          </a:xfrm>
          <a:prstGeom prst="rect">
            <a:avLst/>
          </a:prstGeom>
          <a:noFill/>
          <a:ln>
            <a:noFill/>
          </a:ln>
        </p:spPr>
        <p:txBody>
          <a:bodyPr spcFirstLastPara="1" wrap="square" lIns="91425" tIns="45700" rIns="91425" bIns="45700" anchor="t" anchorCtr="0">
            <a:noAutofit/>
          </a:bodyPr>
          <a:lstStyle/>
          <a:p>
            <a:pPr marL="457200" lvl="0" indent="-342900" algn="just" rtl="0">
              <a:lnSpc>
                <a:spcPct val="100000"/>
              </a:lnSpc>
              <a:spcBef>
                <a:spcPts val="360"/>
              </a:spcBef>
              <a:spcAft>
                <a:spcPts val="0"/>
              </a:spcAft>
              <a:buSzPts val="1800"/>
              <a:buChar char="•"/>
            </a:pPr>
            <a:r>
              <a:rPr lang="en-US" sz="1800" b="1" i="0">
                <a:solidFill>
                  <a:srgbClr val="000000"/>
                </a:solidFill>
                <a:latin typeface="arial"/>
                <a:ea typeface="arial"/>
                <a:cs typeface="arial"/>
                <a:sym typeface="arial"/>
              </a:rPr>
              <a:t>Logic Voltage Levels</a:t>
            </a:r>
            <a:r>
              <a:rPr lang="en-US" sz="1800" b="0" i="0">
                <a:solidFill>
                  <a:srgbClr val="000000"/>
                </a:solidFill>
                <a:latin typeface="arial"/>
                <a:ea typeface="arial"/>
                <a:cs typeface="arial"/>
                <a:sym typeface="arial"/>
              </a:rPr>
              <a:t>: Digital signals are represented by the two voltage levels which are referred to as logic voltage levels. A level logic is a logic in which the voltage levels represent logic 1 or logic O. There are two types of logics.</a:t>
            </a:r>
            <a:endParaRPr b="0" i="0">
              <a:solidFill>
                <a:srgbClr val="000000"/>
              </a:solidFill>
              <a:latin typeface="arial"/>
              <a:ea typeface="arial"/>
              <a:cs typeface="arial"/>
              <a:sym typeface="arial"/>
            </a:endParaRPr>
          </a:p>
          <a:p>
            <a:pPr marL="457200" lvl="0" indent="-342900" algn="just" rtl="0">
              <a:lnSpc>
                <a:spcPct val="100000"/>
              </a:lnSpc>
              <a:spcBef>
                <a:spcPts val="360"/>
              </a:spcBef>
              <a:spcAft>
                <a:spcPts val="0"/>
              </a:spcAft>
              <a:buSzPts val="1800"/>
              <a:buChar char="•"/>
            </a:pPr>
            <a:r>
              <a:rPr lang="en-US" sz="1800" b="0" i="0">
                <a:solidFill>
                  <a:srgbClr val="000000"/>
                </a:solidFill>
                <a:latin typeface="arial"/>
                <a:ea typeface="arial"/>
                <a:cs typeface="arial"/>
                <a:sym typeface="arial"/>
              </a:rPr>
              <a:t>1. Positive Logic</a:t>
            </a:r>
            <a:endParaRPr b="0" i="0">
              <a:solidFill>
                <a:srgbClr val="000000"/>
              </a:solidFill>
              <a:latin typeface="arial"/>
              <a:ea typeface="arial"/>
              <a:cs typeface="arial"/>
              <a:sym typeface="arial"/>
            </a:endParaRPr>
          </a:p>
          <a:p>
            <a:pPr marL="457200" lvl="0" indent="-342900" algn="just" rtl="0">
              <a:lnSpc>
                <a:spcPct val="100000"/>
              </a:lnSpc>
              <a:spcBef>
                <a:spcPts val="360"/>
              </a:spcBef>
              <a:spcAft>
                <a:spcPts val="0"/>
              </a:spcAft>
              <a:buSzPts val="1800"/>
              <a:buChar char="•"/>
            </a:pPr>
            <a:r>
              <a:rPr lang="en-US" sz="1800" b="0" i="0">
                <a:solidFill>
                  <a:srgbClr val="000000"/>
                </a:solidFill>
                <a:latin typeface="arial"/>
                <a:ea typeface="arial"/>
                <a:cs typeface="arial"/>
                <a:sym typeface="arial"/>
              </a:rPr>
              <a:t>2. Negative Logic</a:t>
            </a:r>
            <a:endParaRPr b="0" i="0">
              <a:solidFill>
                <a:srgbClr val="000000"/>
              </a:solidFill>
              <a:latin typeface="arial"/>
              <a:ea typeface="arial"/>
              <a:cs typeface="arial"/>
              <a:sym typeface="arial"/>
            </a:endParaRPr>
          </a:p>
          <a:p>
            <a:pPr marL="114300" lvl="0" indent="0" algn="just" rtl="0">
              <a:lnSpc>
                <a:spcPct val="100000"/>
              </a:lnSpc>
              <a:spcBef>
                <a:spcPts val="360"/>
              </a:spcBef>
              <a:spcAft>
                <a:spcPts val="0"/>
              </a:spcAft>
              <a:buSzPts val="1800"/>
              <a:buNone/>
            </a:pPr>
            <a:r>
              <a:rPr lang="en-US" sz="1800" b="0" i="0">
                <a:solidFill>
                  <a:srgbClr val="000000"/>
                </a:solidFill>
                <a:latin typeface="arial"/>
                <a:ea typeface="arial"/>
                <a:cs typeface="arial"/>
                <a:sym typeface="arial"/>
              </a:rPr>
              <a:t>A positive logic system is the one in which higher of the two voltage levels represents the logic 1 and lower of the two voltage levels represents the logic O. A negative logic system is the one in which the lower of the two voltage levels represents the logic 1 and. the higher of the two voltage levels represent the logic O. So if two voltage levels are OV and +5V, then in the positive logic system, the OV represents a logic ‘0’ and the +5V represents a logic ‘1’. In negative logic system, it is the reverse, OV represents a logic’ l’ and +5V represents a logic ‘0’, (see in fig)</a:t>
            </a:r>
            <a:endParaRPr/>
          </a:p>
          <a:p>
            <a:pPr marL="114300" lvl="0" indent="0" algn="just" rtl="0">
              <a:lnSpc>
                <a:spcPct val="100000"/>
              </a:lnSpc>
              <a:spcBef>
                <a:spcPts val="360"/>
              </a:spcBef>
              <a:spcAft>
                <a:spcPts val="0"/>
              </a:spcAft>
              <a:buSzPts val="1800"/>
              <a:buNone/>
            </a:pPr>
            <a:endParaRPr b="0" i="0">
              <a:solidFill>
                <a:srgbClr val="000000"/>
              </a:solidFill>
              <a:latin typeface="arial"/>
              <a:ea typeface="arial"/>
              <a:cs typeface="arial"/>
              <a:sym typeface="arial"/>
            </a:endParaRPr>
          </a:p>
          <a:p>
            <a:pPr marL="457200" lvl="0" indent="-228600" algn="l" rtl="0">
              <a:lnSpc>
                <a:spcPct val="100000"/>
              </a:lnSpc>
              <a:spcBef>
                <a:spcPts val="360"/>
              </a:spcBef>
              <a:spcAft>
                <a:spcPts val="0"/>
              </a:spcAft>
              <a:buClr>
                <a:schemeClr val="dk1"/>
              </a:buClr>
              <a:buSzPts val="1800"/>
              <a:buNone/>
            </a:pPr>
            <a:endParaRPr/>
          </a:p>
        </p:txBody>
      </p:sp>
      <p:sp>
        <p:nvSpPr>
          <p:cNvPr id="136" name="Google Shape;136;p3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10</a:t>
            </a:fld>
            <a:endParaRPr/>
          </a:p>
        </p:txBody>
      </p:sp>
      <p:pic>
        <p:nvPicPr>
          <p:cNvPr id="137" name="Google Shape;137;p37"/>
          <p:cNvPicPr preferRelativeResize="0"/>
          <p:nvPr/>
        </p:nvPicPr>
        <p:blipFill rotWithShape="1">
          <a:blip r:embed="rId3">
            <a:alphaModFix/>
          </a:blip>
          <a:srcRect/>
          <a:stretch/>
        </p:blipFill>
        <p:spPr>
          <a:xfrm>
            <a:off x="1709338" y="4995782"/>
            <a:ext cx="5291537" cy="1725693"/>
          </a:xfrm>
          <a:prstGeom prst="rect">
            <a:avLst/>
          </a:prstGeom>
          <a:noFill/>
          <a:ln>
            <a:noFill/>
          </a:ln>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5F20D1-3A0E-0531-EC0C-BB5303236B78}"/>
              </a:ext>
            </a:extLst>
          </p:cNvPr>
          <p:cNvSpPr>
            <a:spLocks noGrp="1"/>
          </p:cNvSpPr>
          <p:nvPr>
            <p:ph type="title"/>
          </p:nvPr>
        </p:nvSpPr>
        <p:spPr/>
        <p:txBody>
          <a:bodyPr/>
          <a:lstStyle/>
          <a:p>
            <a:r>
              <a:rPr lang="en-US" dirty="0"/>
              <a:t>Example</a:t>
            </a:r>
            <a:endParaRPr lang="en-IN" dirty="0"/>
          </a:p>
        </p:txBody>
      </p:sp>
      <p:sp>
        <p:nvSpPr>
          <p:cNvPr id="3" name="Text Placeholder 2">
            <a:extLst>
              <a:ext uri="{FF2B5EF4-FFF2-40B4-BE49-F238E27FC236}">
                <a16:creationId xmlns:a16="http://schemas.microsoft.com/office/drawing/2014/main" id="{EE43926A-07D4-A9FD-DE21-1179AE2DC83E}"/>
              </a:ext>
            </a:extLst>
          </p:cNvPr>
          <p:cNvSpPr>
            <a:spLocks noGrp="1"/>
          </p:cNvSpPr>
          <p:nvPr>
            <p:ph type="body" idx="1"/>
          </p:nvPr>
        </p:nvSpPr>
        <p:spPr>
          <a:xfrm>
            <a:off x="209862" y="1004342"/>
            <a:ext cx="8476938" cy="4893222"/>
          </a:xfrm>
        </p:spPr>
        <p:txBody>
          <a:bodyPr/>
          <a:lstStyle/>
          <a:p>
            <a:pPr marL="114300" indent="0">
              <a:buNone/>
            </a:pPr>
            <a:r>
              <a:rPr lang="en-US" dirty="0"/>
              <a:t>.</a:t>
            </a:r>
            <a:endParaRPr lang="en-IN" dirty="0"/>
          </a:p>
        </p:txBody>
      </p:sp>
      <p:sp>
        <p:nvSpPr>
          <p:cNvPr id="4" name="Slide Number Placeholder 3">
            <a:extLst>
              <a:ext uri="{FF2B5EF4-FFF2-40B4-BE49-F238E27FC236}">
                <a16:creationId xmlns:a16="http://schemas.microsoft.com/office/drawing/2014/main" id="{2313F6A7-D4B8-2753-6C52-457E31FBB6B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100</a:t>
            </a:fld>
            <a:endParaRPr lang="en-US"/>
          </a:p>
        </p:txBody>
      </p:sp>
      <p:pic>
        <p:nvPicPr>
          <p:cNvPr id="6" name="Picture 5">
            <a:extLst>
              <a:ext uri="{FF2B5EF4-FFF2-40B4-BE49-F238E27FC236}">
                <a16:creationId xmlns:a16="http://schemas.microsoft.com/office/drawing/2014/main" id="{DE6E0D33-1740-37A9-56D9-8A62D91F11E6}"/>
              </a:ext>
            </a:extLst>
          </p:cNvPr>
          <p:cNvPicPr>
            <a:picLocks noChangeAspect="1"/>
          </p:cNvPicPr>
          <p:nvPr/>
        </p:nvPicPr>
        <p:blipFill>
          <a:blip r:embed="rId2"/>
          <a:stretch>
            <a:fillRect/>
          </a:stretch>
        </p:blipFill>
        <p:spPr>
          <a:xfrm>
            <a:off x="0" y="838200"/>
            <a:ext cx="9039068" cy="3448987"/>
          </a:xfrm>
          <a:prstGeom prst="rect">
            <a:avLst/>
          </a:prstGeom>
        </p:spPr>
      </p:pic>
      <p:pic>
        <p:nvPicPr>
          <p:cNvPr id="8" name="Picture 7">
            <a:extLst>
              <a:ext uri="{FF2B5EF4-FFF2-40B4-BE49-F238E27FC236}">
                <a16:creationId xmlns:a16="http://schemas.microsoft.com/office/drawing/2014/main" id="{E7F8B95D-55B6-E023-010B-B7E45529802C}"/>
              </a:ext>
            </a:extLst>
          </p:cNvPr>
          <p:cNvPicPr>
            <a:picLocks noChangeAspect="1"/>
          </p:cNvPicPr>
          <p:nvPr/>
        </p:nvPicPr>
        <p:blipFill>
          <a:blip r:embed="rId3"/>
          <a:stretch>
            <a:fillRect/>
          </a:stretch>
        </p:blipFill>
        <p:spPr>
          <a:xfrm>
            <a:off x="2590801" y="4433264"/>
            <a:ext cx="4856392" cy="2416175"/>
          </a:xfrm>
          <a:prstGeom prst="rect">
            <a:avLst/>
          </a:prstGeom>
        </p:spPr>
      </p:pic>
    </p:spTree>
    <p:extLst>
      <p:ext uri="{BB962C8B-B14F-4D97-AF65-F5344CB8AC3E}">
        <p14:creationId xmlns:p14="http://schemas.microsoft.com/office/powerpoint/2010/main" val="42334565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1E44D7-0C1E-F0D9-440E-893FEC628195}"/>
              </a:ext>
            </a:extLst>
          </p:cNvPr>
          <p:cNvSpPr>
            <a:spLocks noGrp="1"/>
          </p:cNvSpPr>
          <p:nvPr>
            <p:ph type="title"/>
          </p:nvPr>
        </p:nvSpPr>
        <p:spPr/>
        <p:txBody>
          <a:bodyPr/>
          <a:lstStyle/>
          <a:p>
            <a:r>
              <a:rPr lang="en-US" dirty="0" err="1"/>
              <a:t>Cont</a:t>
            </a:r>
            <a:r>
              <a:rPr lang="en-US" dirty="0"/>
              <a:t>…</a:t>
            </a:r>
            <a:endParaRPr lang="en-IN" dirty="0"/>
          </a:p>
        </p:txBody>
      </p:sp>
      <p:sp>
        <p:nvSpPr>
          <p:cNvPr id="3" name="Text Placeholder 2">
            <a:extLst>
              <a:ext uri="{FF2B5EF4-FFF2-40B4-BE49-F238E27FC236}">
                <a16:creationId xmlns:a16="http://schemas.microsoft.com/office/drawing/2014/main" id="{315D4B8C-CE89-E2B9-2D48-8B145B1C558D}"/>
              </a:ext>
            </a:extLst>
          </p:cNvPr>
          <p:cNvSpPr>
            <a:spLocks noGrp="1"/>
          </p:cNvSpPr>
          <p:nvPr>
            <p:ph type="body" idx="1"/>
          </p:nvPr>
        </p:nvSpPr>
        <p:spPr>
          <a:xfrm>
            <a:off x="389744" y="1184224"/>
            <a:ext cx="8297056" cy="4713340"/>
          </a:xfrm>
        </p:spPr>
        <p:txBody>
          <a:bodyPr/>
          <a:lstStyle/>
          <a:p>
            <a:pPr marL="114300" indent="0">
              <a:buNone/>
            </a:pPr>
            <a:r>
              <a:rPr lang="en-US" dirty="0"/>
              <a:t>.</a:t>
            </a:r>
            <a:endParaRPr lang="en-IN" dirty="0"/>
          </a:p>
        </p:txBody>
      </p:sp>
      <p:sp>
        <p:nvSpPr>
          <p:cNvPr id="4" name="Slide Number Placeholder 3">
            <a:extLst>
              <a:ext uri="{FF2B5EF4-FFF2-40B4-BE49-F238E27FC236}">
                <a16:creationId xmlns:a16="http://schemas.microsoft.com/office/drawing/2014/main" id="{0E0E7453-1E28-F0EB-4009-B192E7DD27A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101</a:t>
            </a:fld>
            <a:endParaRPr lang="en-US"/>
          </a:p>
        </p:txBody>
      </p:sp>
      <p:pic>
        <p:nvPicPr>
          <p:cNvPr id="6" name="Picture 5">
            <a:extLst>
              <a:ext uri="{FF2B5EF4-FFF2-40B4-BE49-F238E27FC236}">
                <a16:creationId xmlns:a16="http://schemas.microsoft.com/office/drawing/2014/main" id="{D7FB800C-02E2-E0F2-9D18-A31A45AFB5FB}"/>
              </a:ext>
            </a:extLst>
          </p:cNvPr>
          <p:cNvPicPr>
            <a:picLocks noChangeAspect="1"/>
          </p:cNvPicPr>
          <p:nvPr/>
        </p:nvPicPr>
        <p:blipFill>
          <a:blip r:embed="rId2"/>
          <a:stretch>
            <a:fillRect/>
          </a:stretch>
        </p:blipFill>
        <p:spPr>
          <a:xfrm>
            <a:off x="1498156" y="1184224"/>
            <a:ext cx="5442290" cy="3047076"/>
          </a:xfrm>
          <a:prstGeom prst="rect">
            <a:avLst/>
          </a:prstGeom>
        </p:spPr>
      </p:pic>
      <p:pic>
        <p:nvPicPr>
          <p:cNvPr id="8" name="Picture 7">
            <a:extLst>
              <a:ext uri="{FF2B5EF4-FFF2-40B4-BE49-F238E27FC236}">
                <a16:creationId xmlns:a16="http://schemas.microsoft.com/office/drawing/2014/main" id="{42805B3E-39F7-CC9B-4D2B-2775FE408E82}"/>
              </a:ext>
            </a:extLst>
          </p:cNvPr>
          <p:cNvPicPr>
            <a:picLocks noChangeAspect="1"/>
          </p:cNvPicPr>
          <p:nvPr/>
        </p:nvPicPr>
        <p:blipFill>
          <a:blip r:embed="rId3"/>
          <a:stretch>
            <a:fillRect/>
          </a:stretch>
        </p:blipFill>
        <p:spPr>
          <a:xfrm>
            <a:off x="2581469" y="4577324"/>
            <a:ext cx="4255023" cy="1889230"/>
          </a:xfrm>
          <a:prstGeom prst="rect">
            <a:avLst/>
          </a:prstGeom>
        </p:spPr>
      </p:pic>
    </p:spTree>
    <p:extLst>
      <p:ext uri="{BB962C8B-B14F-4D97-AF65-F5344CB8AC3E}">
        <p14:creationId xmlns:p14="http://schemas.microsoft.com/office/powerpoint/2010/main" val="211635397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765AE2-3553-B408-38AE-0D045BBBD908}"/>
              </a:ext>
            </a:extLst>
          </p:cNvPr>
          <p:cNvSpPr>
            <a:spLocks noGrp="1"/>
          </p:cNvSpPr>
          <p:nvPr>
            <p:ph type="title"/>
          </p:nvPr>
        </p:nvSpPr>
        <p:spPr/>
        <p:txBody>
          <a:bodyPr/>
          <a:lstStyle/>
          <a:p>
            <a:r>
              <a:rPr lang="en-US" dirty="0"/>
              <a:t>Example</a:t>
            </a:r>
            <a:endParaRPr lang="en-IN" dirty="0"/>
          </a:p>
        </p:txBody>
      </p:sp>
      <p:sp>
        <p:nvSpPr>
          <p:cNvPr id="3" name="Text Placeholder 2">
            <a:extLst>
              <a:ext uri="{FF2B5EF4-FFF2-40B4-BE49-F238E27FC236}">
                <a16:creationId xmlns:a16="http://schemas.microsoft.com/office/drawing/2014/main" id="{A648A70C-058B-5199-0671-A04C6902E02A}"/>
              </a:ext>
            </a:extLst>
          </p:cNvPr>
          <p:cNvSpPr>
            <a:spLocks noGrp="1"/>
          </p:cNvSpPr>
          <p:nvPr>
            <p:ph type="body" idx="1"/>
          </p:nvPr>
        </p:nvSpPr>
        <p:spPr>
          <a:xfrm>
            <a:off x="239843" y="1034322"/>
            <a:ext cx="8446957" cy="4863242"/>
          </a:xfrm>
        </p:spPr>
        <p:txBody>
          <a:bodyPr/>
          <a:lstStyle/>
          <a:p>
            <a:pPr marL="114300" indent="0">
              <a:buNone/>
            </a:pPr>
            <a:r>
              <a:rPr lang="en-US" dirty="0"/>
              <a:t>.</a:t>
            </a:r>
            <a:endParaRPr lang="en-IN" dirty="0"/>
          </a:p>
        </p:txBody>
      </p:sp>
      <p:sp>
        <p:nvSpPr>
          <p:cNvPr id="4" name="Slide Number Placeholder 3">
            <a:extLst>
              <a:ext uri="{FF2B5EF4-FFF2-40B4-BE49-F238E27FC236}">
                <a16:creationId xmlns:a16="http://schemas.microsoft.com/office/drawing/2014/main" id="{72DF816B-BBF1-AAAA-91D5-29DB30C24D8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102</a:t>
            </a:fld>
            <a:endParaRPr lang="en-US"/>
          </a:p>
        </p:txBody>
      </p:sp>
      <p:pic>
        <p:nvPicPr>
          <p:cNvPr id="6" name="Picture 5">
            <a:extLst>
              <a:ext uri="{FF2B5EF4-FFF2-40B4-BE49-F238E27FC236}">
                <a16:creationId xmlns:a16="http://schemas.microsoft.com/office/drawing/2014/main" id="{AC334064-61E8-237C-3213-C6A7A56BC31A}"/>
              </a:ext>
            </a:extLst>
          </p:cNvPr>
          <p:cNvPicPr>
            <a:picLocks noChangeAspect="1"/>
          </p:cNvPicPr>
          <p:nvPr/>
        </p:nvPicPr>
        <p:blipFill>
          <a:blip r:embed="rId2"/>
          <a:stretch>
            <a:fillRect/>
          </a:stretch>
        </p:blipFill>
        <p:spPr>
          <a:xfrm>
            <a:off x="457200" y="1044573"/>
            <a:ext cx="7982261" cy="702758"/>
          </a:xfrm>
          <a:prstGeom prst="rect">
            <a:avLst/>
          </a:prstGeom>
        </p:spPr>
      </p:pic>
      <p:pic>
        <p:nvPicPr>
          <p:cNvPr id="8" name="Picture 7">
            <a:extLst>
              <a:ext uri="{FF2B5EF4-FFF2-40B4-BE49-F238E27FC236}">
                <a16:creationId xmlns:a16="http://schemas.microsoft.com/office/drawing/2014/main" id="{48DA8310-4E77-A1D9-6002-98AE72DBC2D2}"/>
              </a:ext>
            </a:extLst>
          </p:cNvPr>
          <p:cNvPicPr>
            <a:picLocks noChangeAspect="1"/>
          </p:cNvPicPr>
          <p:nvPr/>
        </p:nvPicPr>
        <p:blipFill>
          <a:blip r:embed="rId3"/>
          <a:stretch>
            <a:fillRect/>
          </a:stretch>
        </p:blipFill>
        <p:spPr>
          <a:xfrm>
            <a:off x="543700" y="2002279"/>
            <a:ext cx="8143100" cy="3184317"/>
          </a:xfrm>
          <a:prstGeom prst="rect">
            <a:avLst/>
          </a:prstGeom>
        </p:spPr>
      </p:pic>
    </p:spTree>
    <p:extLst>
      <p:ext uri="{BB962C8B-B14F-4D97-AF65-F5344CB8AC3E}">
        <p14:creationId xmlns:p14="http://schemas.microsoft.com/office/powerpoint/2010/main" val="68901724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A506DF-5D1A-46C8-D452-2C99EE836B84}"/>
              </a:ext>
            </a:extLst>
          </p:cNvPr>
          <p:cNvSpPr>
            <a:spLocks noGrp="1"/>
          </p:cNvSpPr>
          <p:nvPr>
            <p:ph type="title"/>
          </p:nvPr>
        </p:nvSpPr>
        <p:spPr/>
        <p:txBody>
          <a:bodyPr/>
          <a:lstStyle/>
          <a:p>
            <a:r>
              <a:rPr lang="en-US" dirty="0"/>
              <a:t>Example</a:t>
            </a:r>
            <a:endParaRPr lang="en-IN" dirty="0"/>
          </a:p>
        </p:txBody>
      </p:sp>
      <p:sp>
        <p:nvSpPr>
          <p:cNvPr id="3" name="Text Placeholder 2">
            <a:extLst>
              <a:ext uri="{FF2B5EF4-FFF2-40B4-BE49-F238E27FC236}">
                <a16:creationId xmlns:a16="http://schemas.microsoft.com/office/drawing/2014/main" id="{F543F6C8-FA8B-83C6-3FEF-0AF75EBC4ECC}"/>
              </a:ext>
            </a:extLst>
          </p:cNvPr>
          <p:cNvSpPr>
            <a:spLocks noGrp="1"/>
          </p:cNvSpPr>
          <p:nvPr>
            <p:ph type="body" idx="1"/>
          </p:nvPr>
        </p:nvSpPr>
        <p:spPr/>
        <p:txBody>
          <a:bodyPr/>
          <a:lstStyle/>
          <a:p>
            <a:pPr marL="114300" indent="0">
              <a:buNone/>
            </a:pPr>
            <a:r>
              <a:rPr lang="en-US" dirty="0"/>
              <a:t>.</a:t>
            </a:r>
            <a:endParaRPr lang="en-IN" dirty="0"/>
          </a:p>
        </p:txBody>
      </p:sp>
      <p:sp>
        <p:nvSpPr>
          <p:cNvPr id="4" name="Slide Number Placeholder 3">
            <a:extLst>
              <a:ext uri="{FF2B5EF4-FFF2-40B4-BE49-F238E27FC236}">
                <a16:creationId xmlns:a16="http://schemas.microsoft.com/office/drawing/2014/main" id="{FB1A491C-5912-7AF1-E5E8-7365909124D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103</a:t>
            </a:fld>
            <a:endParaRPr lang="en-US"/>
          </a:p>
        </p:txBody>
      </p:sp>
      <p:pic>
        <p:nvPicPr>
          <p:cNvPr id="6" name="Picture 5">
            <a:extLst>
              <a:ext uri="{FF2B5EF4-FFF2-40B4-BE49-F238E27FC236}">
                <a16:creationId xmlns:a16="http://schemas.microsoft.com/office/drawing/2014/main" id="{9E7445F0-D03C-57C0-4285-5865DDA7C646}"/>
              </a:ext>
            </a:extLst>
          </p:cNvPr>
          <p:cNvPicPr>
            <a:picLocks noChangeAspect="1"/>
          </p:cNvPicPr>
          <p:nvPr/>
        </p:nvPicPr>
        <p:blipFill>
          <a:blip r:embed="rId2"/>
          <a:stretch>
            <a:fillRect/>
          </a:stretch>
        </p:blipFill>
        <p:spPr>
          <a:xfrm>
            <a:off x="254834" y="1219199"/>
            <a:ext cx="8431966" cy="495998"/>
          </a:xfrm>
          <a:prstGeom prst="rect">
            <a:avLst/>
          </a:prstGeom>
        </p:spPr>
      </p:pic>
      <p:pic>
        <p:nvPicPr>
          <p:cNvPr id="8" name="Picture 7">
            <a:extLst>
              <a:ext uri="{FF2B5EF4-FFF2-40B4-BE49-F238E27FC236}">
                <a16:creationId xmlns:a16="http://schemas.microsoft.com/office/drawing/2014/main" id="{5E3EDE92-D649-FAFA-FFCF-102A5F4939C6}"/>
              </a:ext>
            </a:extLst>
          </p:cNvPr>
          <p:cNvPicPr>
            <a:picLocks noChangeAspect="1"/>
          </p:cNvPicPr>
          <p:nvPr/>
        </p:nvPicPr>
        <p:blipFill>
          <a:blip r:embed="rId3"/>
          <a:stretch>
            <a:fillRect/>
          </a:stretch>
        </p:blipFill>
        <p:spPr>
          <a:xfrm>
            <a:off x="2250394" y="2210497"/>
            <a:ext cx="4226605" cy="2186175"/>
          </a:xfrm>
          <a:prstGeom prst="rect">
            <a:avLst/>
          </a:prstGeom>
        </p:spPr>
      </p:pic>
    </p:spTree>
    <p:extLst>
      <p:ext uri="{BB962C8B-B14F-4D97-AF65-F5344CB8AC3E}">
        <p14:creationId xmlns:p14="http://schemas.microsoft.com/office/powerpoint/2010/main" val="50597852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FCC171-E672-7851-277F-4B20B6C6188F}"/>
              </a:ext>
            </a:extLst>
          </p:cNvPr>
          <p:cNvSpPr>
            <a:spLocks noGrp="1"/>
          </p:cNvSpPr>
          <p:nvPr>
            <p:ph type="title"/>
          </p:nvPr>
        </p:nvSpPr>
        <p:spPr/>
        <p:txBody>
          <a:bodyPr/>
          <a:lstStyle/>
          <a:p>
            <a:r>
              <a:rPr lang="en-US" dirty="0"/>
              <a:t>Example</a:t>
            </a:r>
            <a:endParaRPr lang="en-IN" dirty="0"/>
          </a:p>
        </p:txBody>
      </p:sp>
      <p:sp>
        <p:nvSpPr>
          <p:cNvPr id="3" name="Text Placeholder 2">
            <a:extLst>
              <a:ext uri="{FF2B5EF4-FFF2-40B4-BE49-F238E27FC236}">
                <a16:creationId xmlns:a16="http://schemas.microsoft.com/office/drawing/2014/main" id="{F41CA62D-0BB7-3CDA-003E-B1798E6832A8}"/>
              </a:ext>
            </a:extLst>
          </p:cNvPr>
          <p:cNvSpPr>
            <a:spLocks noGrp="1"/>
          </p:cNvSpPr>
          <p:nvPr>
            <p:ph type="body" idx="1"/>
          </p:nvPr>
        </p:nvSpPr>
        <p:spPr>
          <a:xfrm>
            <a:off x="209862" y="989352"/>
            <a:ext cx="8476938" cy="4908212"/>
          </a:xfrm>
        </p:spPr>
        <p:txBody>
          <a:bodyPr/>
          <a:lstStyle/>
          <a:p>
            <a:pPr marL="114300" indent="0">
              <a:buNone/>
            </a:pPr>
            <a:r>
              <a:rPr lang="en-US" dirty="0"/>
              <a:t>.</a:t>
            </a:r>
            <a:endParaRPr lang="en-IN" dirty="0"/>
          </a:p>
        </p:txBody>
      </p:sp>
      <p:sp>
        <p:nvSpPr>
          <p:cNvPr id="4" name="Slide Number Placeholder 3">
            <a:extLst>
              <a:ext uri="{FF2B5EF4-FFF2-40B4-BE49-F238E27FC236}">
                <a16:creationId xmlns:a16="http://schemas.microsoft.com/office/drawing/2014/main" id="{7EDD60B3-C41D-9C5E-22D9-73D6E0E37E4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104</a:t>
            </a:fld>
            <a:endParaRPr lang="en-US"/>
          </a:p>
        </p:txBody>
      </p:sp>
      <p:pic>
        <p:nvPicPr>
          <p:cNvPr id="6" name="Picture 5">
            <a:extLst>
              <a:ext uri="{FF2B5EF4-FFF2-40B4-BE49-F238E27FC236}">
                <a16:creationId xmlns:a16="http://schemas.microsoft.com/office/drawing/2014/main" id="{4AC0023E-0D9E-A7ED-39E4-F63065E99E12}"/>
              </a:ext>
            </a:extLst>
          </p:cNvPr>
          <p:cNvPicPr>
            <a:picLocks noChangeAspect="1"/>
          </p:cNvPicPr>
          <p:nvPr/>
        </p:nvPicPr>
        <p:blipFill>
          <a:blip r:embed="rId2"/>
          <a:stretch>
            <a:fillRect/>
          </a:stretch>
        </p:blipFill>
        <p:spPr>
          <a:xfrm>
            <a:off x="406431" y="1032785"/>
            <a:ext cx="8331138" cy="528402"/>
          </a:xfrm>
          <a:prstGeom prst="rect">
            <a:avLst/>
          </a:prstGeom>
        </p:spPr>
      </p:pic>
      <p:pic>
        <p:nvPicPr>
          <p:cNvPr id="8" name="Picture 7">
            <a:extLst>
              <a:ext uri="{FF2B5EF4-FFF2-40B4-BE49-F238E27FC236}">
                <a16:creationId xmlns:a16="http://schemas.microsoft.com/office/drawing/2014/main" id="{9629A15B-6B8B-95A2-AAF3-087563349698}"/>
              </a:ext>
            </a:extLst>
          </p:cNvPr>
          <p:cNvPicPr>
            <a:picLocks noChangeAspect="1"/>
          </p:cNvPicPr>
          <p:nvPr/>
        </p:nvPicPr>
        <p:blipFill>
          <a:blip r:embed="rId3"/>
          <a:stretch>
            <a:fillRect/>
          </a:stretch>
        </p:blipFill>
        <p:spPr>
          <a:xfrm>
            <a:off x="839453" y="1857375"/>
            <a:ext cx="8206540" cy="2865776"/>
          </a:xfrm>
          <a:prstGeom prst="rect">
            <a:avLst/>
          </a:prstGeom>
        </p:spPr>
      </p:pic>
    </p:spTree>
    <p:extLst>
      <p:ext uri="{BB962C8B-B14F-4D97-AF65-F5344CB8AC3E}">
        <p14:creationId xmlns:p14="http://schemas.microsoft.com/office/powerpoint/2010/main" val="305804965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46986C-5382-0AE7-0494-63CE7485EC07}"/>
              </a:ext>
            </a:extLst>
          </p:cNvPr>
          <p:cNvSpPr>
            <a:spLocks noGrp="1"/>
          </p:cNvSpPr>
          <p:nvPr>
            <p:ph type="title"/>
          </p:nvPr>
        </p:nvSpPr>
        <p:spPr/>
        <p:txBody>
          <a:bodyPr/>
          <a:lstStyle/>
          <a:p>
            <a:r>
              <a:rPr lang="en-US" dirty="0"/>
              <a:t>Example</a:t>
            </a:r>
            <a:endParaRPr lang="en-IN" dirty="0"/>
          </a:p>
        </p:txBody>
      </p:sp>
      <p:sp>
        <p:nvSpPr>
          <p:cNvPr id="3" name="Text Placeholder 2">
            <a:extLst>
              <a:ext uri="{FF2B5EF4-FFF2-40B4-BE49-F238E27FC236}">
                <a16:creationId xmlns:a16="http://schemas.microsoft.com/office/drawing/2014/main" id="{6C01C5D5-330B-987F-B2B1-18FD1AAFE1C5}"/>
              </a:ext>
            </a:extLst>
          </p:cNvPr>
          <p:cNvSpPr>
            <a:spLocks noGrp="1"/>
          </p:cNvSpPr>
          <p:nvPr>
            <p:ph type="body" idx="1"/>
          </p:nvPr>
        </p:nvSpPr>
        <p:spPr>
          <a:xfrm>
            <a:off x="254833" y="989352"/>
            <a:ext cx="8431967" cy="4908212"/>
          </a:xfrm>
        </p:spPr>
        <p:txBody>
          <a:bodyPr/>
          <a:lstStyle/>
          <a:p>
            <a:pPr marL="114300" indent="0">
              <a:buNone/>
            </a:pPr>
            <a:r>
              <a:rPr lang="en-US" dirty="0"/>
              <a:t>.</a:t>
            </a:r>
            <a:endParaRPr lang="en-IN" dirty="0"/>
          </a:p>
        </p:txBody>
      </p:sp>
      <p:sp>
        <p:nvSpPr>
          <p:cNvPr id="4" name="Slide Number Placeholder 3">
            <a:extLst>
              <a:ext uri="{FF2B5EF4-FFF2-40B4-BE49-F238E27FC236}">
                <a16:creationId xmlns:a16="http://schemas.microsoft.com/office/drawing/2014/main" id="{29C64EE1-A8C9-3B86-48FC-6884A6B3C13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105</a:t>
            </a:fld>
            <a:endParaRPr lang="en-US"/>
          </a:p>
        </p:txBody>
      </p:sp>
      <p:pic>
        <p:nvPicPr>
          <p:cNvPr id="6" name="Picture 5">
            <a:extLst>
              <a:ext uri="{FF2B5EF4-FFF2-40B4-BE49-F238E27FC236}">
                <a16:creationId xmlns:a16="http://schemas.microsoft.com/office/drawing/2014/main" id="{E57DB94A-0C00-4A0B-F740-44A657B4042A}"/>
              </a:ext>
            </a:extLst>
          </p:cNvPr>
          <p:cNvPicPr>
            <a:picLocks noChangeAspect="1"/>
          </p:cNvPicPr>
          <p:nvPr/>
        </p:nvPicPr>
        <p:blipFill>
          <a:blip r:embed="rId2"/>
          <a:stretch>
            <a:fillRect/>
          </a:stretch>
        </p:blipFill>
        <p:spPr>
          <a:xfrm>
            <a:off x="457199" y="989352"/>
            <a:ext cx="8431967" cy="686642"/>
          </a:xfrm>
          <a:prstGeom prst="rect">
            <a:avLst/>
          </a:prstGeom>
        </p:spPr>
      </p:pic>
      <p:pic>
        <p:nvPicPr>
          <p:cNvPr id="8" name="Picture 7">
            <a:extLst>
              <a:ext uri="{FF2B5EF4-FFF2-40B4-BE49-F238E27FC236}">
                <a16:creationId xmlns:a16="http://schemas.microsoft.com/office/drawing/2014/main" id="{16730B18-5D9F-56FA-F6A9-DF8E707472ED}"/>
              </a:ext>
            </a:extLst>
          </p:cNvPr>
          <p:cNvPicPr>
            <a:picLocks noChangeAspect="1"/>
          </p:cNvPicPr>
          <p:nvPr/>
        </p:nvPicPr>
        <p:blipFill>
          <a:blip r:embed="rId3"/>
          <a:stretch>
            <a:fillRect/>
          </a:stretch>
        </p:blipFill>
        <p:spPr>
          <a:xfrm>
            <a:off x="1119148" y="1972138"/>
            <a:ext cx="7380274" cy="4076578"/>
          </a:xfrm>
          <a:prstGeom prst="rect">
            <a:avLst/>
          </a:prstGeom>
        </p:spPr>
      </p:pic>
    </p:spTree>
    <p:extLst>
      <p:ext uri="{BB962C8B-B14F-4D97-AF65-F5344CB8AC3E}">
        <p14:creationId xmlns:p14="http://schemas.microsoft.com/office/powerpoint/2010/main" val="45116842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306EB4-657F-F2D7-307D-D94AA1100890}"/>
              </a:ext>
            </a:extLst>
          </p:cNvPr>
          <p:cNvSpPr>
            <a:spLocks noGrp="1"/>
          </p:cNvSpPr>
          <p:nvPr>
            <p:ph type="title"/>
          </p:nvPr>
        </p:nvSpPr>
        <p:spPr/>
        <p:txBody>
          <a:bodyPr/>
          <a:lstStyle/>
          <a:p>
            <a:r>
              <a:rPr lang="en-US" dirty="0"/>
              <a:t>Example</a:t>
            </a:r>
            <a:endParaRPr lang="en-IN" dirty="0"/>
          </a:p>
        </p:txBody>
      </p:sp>
      <p:sp>
        <p:nvSpPr>
          <p:cNvPr id="3" name="Text Placeholder 2">
            <a:extLst>
              <a:ext uri="{FF2B5EF4-FFF2-40B4-BE49-F238E27FC236}">
                <a16:creationId xmlns:a16="http://schemas.microsoft.com/office/drawing/2014/main" id="{AE282CF9-35CF-D845-7815-99FD4FA64860}"/>
              </a:ext>
            </a:extLst>
          </p:cNvPr>
          <p:cNvSpPr>
            <a:spLocks noGrp="1"/>
          </p:cNvSpPr>
          <p:nvPr>
            <p:ph type="body" idx="1"/>
          </p:nvPr>
        </p:nvSpPr>
        <p:spPr>
          <a:xfrm>
            <a:off x="134911" y="1004342"/>
            <a:ext cx="8551889" cy="4893222"/>
          </a:xfrm>
        </p:spPr>
        <p:txBody>
          <a:bodyPr/>
          <a:lstStyle/>
          <a:p>
            <a:pPr marL="114300" indent="0">
              <a:buNone/>
            </a:pPr>
            <a:r>
              <a:rPr lang="en-US" dirty="0"/>
              <a:t>.</a:t>
            </a:r>
            <a:endParaRPr lang="en-IN" dirty="0"/>
          </a:p>
        </p:txBody>
      </p:sp>
      <p:sp>
        <p:nvSpPr>
          <p:cNvPr id="4" name="Slide Number Placeholder 3">
            <a:extLst>
              <a:ext uri="{FF2B5EF4-FFF2-40B4-BE49-F238E27FC236}">
                <a16:creationId xmlns:a16="http://schemas.microsoft.com/office/drawing/2014/main" id="{943D0DDB-1AB2-F3B5-8D0E-8AF59AC9B4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106</a:t>
            </a:fld>
            <a:endParaRPr lang="en-US"/>
          </a:p>
        </p:txBody>
      </p:sp>
      <p:pic>
        <p:nvPicPr>
          <p:cNvPr id="6" name="Picture 5">
            <a:extLst>
              <a:ext uri="{FF2B5EF4-FFF2-40B4-BE49-F238E27FC236}">
                <a16:creationId xmlns:a16="http://schemas.microsoft.com/office/drawing/2014/main" id="{0125EE30-A59C-32CB-F5ED-BAF72C9D04CD}"/>
              </a:ext>
            </a:extLst>
          </p:cNvPr>
          <p:cNvPicPr>
            <a:picLocks noChangeAspect="1"/>
          </p:cNvPicPr>
          <p:nvPr/>
        </p:nvPicPr>
        <p:blipFill>
          <a:blip r:embed="rId2"/>
          <a:stretch>
            <a:fillRect/>
          </a:stretch>
        </p:blipFill>
        <p:spPr>
          <a:xfrm>
            <a:off x="457200" y="1016649"/>
            <a:ext cx="8229600" cy="1709866"/>
          </a:xfrm>
          <a:prstGeom prst="rect">
            <a:avLst/>
          </a:prstGeom>
        </p:spPr>
      </p:pic>
      <p:pic>
        <p:nvPicPr>
          <p:cNvPr id="8" name="Picture 7">
            <a:extLst>
              <a:ext uri="{FF2B5EF4-FFF2-40B4-BE49-F238E27FC236}">
                <a16:creationId xmlns:a16="http://schemas.microsoft.com/office/drawing/2014/main" id="{8C69FE63-9584-A460-580B-2B72535A9ECD}"/>
              </a:ext>
            </a:extLst>
          </p:cNvPr>
          <p:cNvPicPr>
            <a:picLocks noChangeAspect="1"/>
          </p:cNvPicPr>
          <p:nvPr/>
        </p:nvPicPr>
        <p:blipFill>
          <a:blip r:embed="rId3"/>
          <a:stretch>
            <a:fillRect/>
          </a:stretch>
        </p:blipFill>
        <p:spPr>
          <a:xfrm>
            <a:off x="1793276" y="3214687"/>
            <a:ext cx="5731786" cy="1449047"/>
          </a:xfrm>
          <a:prstGeom prst="rect">
            <a:avLst/>
          </a:prstGeom>
        </p:spPr>
      </p:pic>
    </p:spTree>
    <p:extLst>
      <p:ext uri="{BB962C8B-B14F-4D97-AF65-F5344CB8AC3E}">
        <p14:creationId xmlns:p14="http://schemas.microsoft.com/office/powerpoint/2010/main" val="54868385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46"/>
        <p:cNvGrpSpPr/>
        <p:nvPr/>
      </p:nvGrpSpPr>
      <p:grpSpPr>
        <a:xfrm>
          <a:off x="0" y="0"/>
          <a:ext cx="0" cy="0"/>
          <a:chOff x="0" y="0"/>
          <a:chExt cx="0" cy="0"/>
        </a:xfrm>
      </p:grpSpPr>
      <p:sp>
        <p:nvSpPr>
          <p:cNvPr id="47" name="Google Shape;47;p11"/>
          <p:cNvSpPr txBox="1">
            <a:spLocks noGrp="1"/>
          </p:cNvSpPr>
          <p:nvPr>
            <p:ph type="title"/>
          </p:nvPr>
        </p:nvSpPr>
        <p:spPr>
          <a:xfrm>
            <a:off x="0" y="0"/>
            <a:ext cx="6477000" cy="8382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b="1"/>
              <a:t>Karnaugh Maps (K-Maps)</a:t>
            </a:r>
            <a:endParaRPr b="1">
              <a:latin typeface="Times New Roman"/>
              <a:ea typeface="Times New Roman"/>
              <a:cs typeface="Times New Roman"/>
              <a:sym typeface="Times New Roman"/>
            </a:endParaRPr>
          </a:p>
        </p:txBody>
      </p:sp>
      <p:sp>
        <p:nvSpPr>
          <p:cNvPr id="48" name="Google Shape;48;p11"/>
          <p:cNvSpPr txBox="1">
            <a:spLocks noGrp="1"/>
          </p:cNvSpPr>
          <p:nvPr>
            <p:ph type="body" idx="1"/>
          </p:nvPr>
        </p:nvSpPr>
        <p:spPr>
          <a:xfrm>
            <a:off x="484632" y="1261872"/>
            <a:ext cx="8229600" cy="4525963"/>
          </a:xfrm>
          <a:prstGeom prst="rect">
            <a:avLst/>
          </a:prstGeom>
          <a:noFill/>
          <a:ln>
            <a:noFill/>
          </a:ln>
        </p:spPr>
        <p:txBody>
          <a:bodyPr spcFirstLastPara="1" wrap="square" lIns="91425" tIns="45700" rIns="91425" bIns="45700" anchor="t" anchorCtr="0">
            <a:noAutofit/>
          </a:bodyPr>
          <a:lstStyle/>
          <a:p>
            <a:pPr marL="95250" lvl="0" indent="-114300" algn="just" rtl="0">
              <a:lnSpc>
                <a:spcPct val="90000"/>
              </a:lnSpc>
              <a:spcBef>
                <a:spcPts val="360"/>
              </a:spcBef>
              <a:spcAft>
                <a:spcPts val="0"/>
              </a:spcAft>
              <a:buSzPts val="1800"/>
              <a:buFont typeface="Noto Sans Symbols"/>
              <a:buChar char="❖"/>
            </a:pPr>
            <a:r>
              <a:rPr lang="en-US" sz="2400">
                <a:latin typeface="Times New Roman"/>
                <a:ea typeface="Times New Roman"/>
                <a:cs typeface="Times New Roman"/>
                <a:sym typeface="Times New Roman"/>
              </a:rPr>
              <a:t>A Karnaugh map (K-Maps) is a graphical method used to obtained the most simplified form of an expression in a standard form (Sum-of-Products (SOP) or Product-of-Sums (POS)).</a:t>
            </a:r>
            <a:endParaRPr/>
          </a:p>
          <a:p>
            <a:pPr marL="95250" lvl="0" indent="-95250" algn="just" rtl="0">
              <a:lnSpc>
                <a:spcPct val="90000"/>
              </a:lnSpc>
              <a:spcBef>
                <a:spcPts val="360"/>
              </a:spcBef>
              <a:spcAft>
                <a:spcPts val="0"/>
              </a:spcAft>
              <a:buSzPts val="1800"/>
              <a:buNone/>
            </a:pPr>
            <a:endParaRPr sz="2400">
              <a:latin typeface="Times New Roman"/>
              <a:ea typeface="Times New Roman"/>
              <a:cs typeface="Times New Roman"/>
              <a:sym typeface="Times New Roman"/>
            </a:endParaRPr>
          </a:p>
          <a:p>
            <a:pPr marL="95250" lvl="0" indent="-114300" algn="just" rtl="0">
              <a:lnSpc>
                <a:spcPct val="90000"/>
              </a:lnSpc>
              <a:spcBef>
                <a:spcPts val="360"/>
              </a:spcBef>
              <a:spcAft>
                <a:spcPts val="0"/>
              </a:spcAft>
              <a:buSzPts val="1800"/>
              <a:buFont typeface="Noto Sans Symbols"/>
              <a:buChar char="❖"/>
            </a:pPr>
            <a:r>
              <a:rPr lang="en-US" sz="2400">
                <a:latin typeface="Times New Roman"/>
                <a:ea typeface="Times New Roman"/>
                <a:cs typeface="Times New Roman"/>
                <a:sym typeface="Times New Roman"/>
              </a:rPr>
              <a:t>The simplest form of an expression is the one that has the minimum number of terms with the least number of literals (variables) in each term.</a:t>
            </a:r>
            <a:endParaRPr/>
          </a:p>
          <a:p>
            <a:pPr marL="95250" lvl="0" indent="0" algn="just" rtl="0">
              <a:lnSpc>
                <a:spcPct val="90000"/>
              </a:lnSpc>
              <a:spcBef>
                <a:spcPts val="360"/>
              </a:spcBef>
              <a:spcAft>
                <a:spcPts val="0"/>
              </a:spcAft>
              <a:buSzPts val="1800"/>
              <a:buFont typeface="Noto Sans Symbols"/>
              <a:buNone/>
            </a:pPr>
            <a:endParaRPr sz="2400">
              <a:latin typeface="Times New Roman"/>
              <a:ea typeface="Times New Roman"/>
              <a:cs typeface="Times New Roman"/>
              <a:sym typeface="Times New Roman"/>
            </a:endParaRPr>
          </a:p>
          <a:p>
            <a:pPr marL="95250" lvl="0" indent="-114300" algn="just" rtl="0">
              <a:lnSpc>
                <a:spcPct val="90000"/>
              </a:lnSpc>
              <a:spcBef>
                <a:spcPts val="360"/>
              </a:spcBef>
              <a:spcAft>
                <a:spcPts val="0"/>
              </a:spcAft>
              <a:buSzPts val="1800"/>
              <a:buFont typeface="Noto Sans Symbols"/>
              <a:buChar char="❖"/>
            </a:pPr>
            <a:r>
              <a:rPr lang="en-US" sz="2400">
                <a:latin typeface="Times New Roman"/>
                <a:ea typeface="Times New Roman"/>
                <a:cs typeface="Times New Roman"/>
                <a:sym typeface="Times New Roman"/>
              </a:rPr>
              <a:t>By simplifying an expression to the one that uses the minimum number of terms, we ensure that the function will be implemented with the minimum number of gates</a:t>
            </a:r>
            <a:r>
              <a:rPr lang="en-US" sz="2800">
                <a:latin typeface="Times New Roman"/>
                <a:ea typeface="Times New Roman"/>
                <a:cs typeface="Times New Roman"/>
                <a:sym typeface="Times New Roman"/>
              </a:rPr>
              <a:t>.</a:t>
            </a:r>
            <a:endParaRPr/>
          </a:p>
        </p:txBody>
      </p:sp>
      <p:sp>
        <p:nvSpPr>
          <p:cNvPr id="49" name="Google Shape;49;p1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107</a:t>
            </a:fld>
            <a:endParaRP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2"/>
          <p:cNvSpPr txBox="1">
            <a:spLocks noGrp="1"/>
          </p:cNvSpPr>
          <p:nvPr>
            <p:ph type="title"/>
          </p:nvPr>
        </p:nvSpPr>
        <p:spPr>
          <a:xfrm>
            <a:off x="0" y="0"/>
            <a:ext cx="6477000" cy="8382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br>
              <a:rPr lang="en-US" b="1"/>
            </a:br>
            <a:r>
              <a:rPr lang="en-US" b="1"/>
              <a:t>Two Variable K-Map</a:t>
            </a:r>
            <a:br>
              <a:rPr lang="en-US" b="1"/>
            </a:br>
            <a:endParaRPr/>
          </a:p>
        </p:txBody>
      </p:sp>
      <p:sp>
        <p:nvSpPr>
          <p:cNvPr id="55" name="Google Shape;55;p12"/>
          <p:cNvSpPr txBox="1">
            <a:spLocks noGrp="1"/>
          </p:cNvSpPr>
          <p:nvPr>
            <p:ph type="body" idx="1"/>
          </p:nvPr>
        </p:nvSpPr>
        <p:spPr>
          <a:xfrm>
            <a:off x="457200" y="1371600"/>
            <a:ext cx="8229600" cy="4525963"/>
          </a:xfrm>
          <a:prstGeom prst="rect">
            <a:avLst/>
          </a:prstGeom>
          <a:noFill/>
          <a:ln>
            <a:noFill/>
          </a:ln>
        </p:spPr>
        <p:txBody>
          <a:bodyPr spcFirstLastPara="1" wrap="square" lIns="91425" tIns="45700" rIns="91425" bIns="45700" anchor="t" anchorCtr="0">
            <a:noAutofit/>
          </a:bodyPr>
          <a:lstStyle/>
          <a:p>
            <a:pPr marL="457200" lvl="0" indent="-342900" algn="l" rtl="0">
              <a:lnSpc>
                <a:spcPct val="100000"/>
              </a:lnSpc>
              <a:spcBef>
                <a:spcPts val="360"/>
              </a:spcBef>
              <a:spcAft>
                <a:spcPts val="0"/>
              </a:spcAft>
              <a:buSzPts val="1800"/>
              <a:buFont typeface="Noto Sans Symbols"/>
              <a:buChar char="❖"/>
            </a:pPr>
            <a:r>
              <a:rPr lang="en-US" sz="2400">
                <a:latin typeface="Times New Roman"/>
                <a:ea typeface="Times New Roman"/>
                <a:cs typeface="Times New Roman"/>
                <a:sym typeface="Times New Roman"/>
              </a:rPr>
              <a:t>Two variable K Map is drawn for a Boolean expression consisting of two variables.</a:t>
            </a:r>
            <a:endParaRPr/>
          </a:p>
          <a:p>
            <a:pPr marL="457200" lvl="0" indent="-342900" algn="l" rtl="0">
              <a:lnSpc>
                <a:spcPct val="100000"/>
              </a:lnSpc>
              <a:spcBef>
                <a:spcPts val="360"/>
              </a:spcBef>
              <a:spcAft>
                <a:spcPts val="0"/>
              </a:spcAft>
              <a:buSzPts val="1800"/>
              <a:buFont typeface="Noto Sans Symbols"/>
              <a:buChar char="❖"/>
            </a:pPr>
            <a:r>
              <a:rPr lang="en-US" sz="2400">
                <a:latin typeface="Times New Roman"/>
                <a:ea typeface="Times New Roman"/>
                <a:cs typeface="Times New Roman"/>
                <a:sym typeface="Times New Roman"/>
              </a:rPr>
              <a:t>The number of cells present in two variable K Map = 2</a:t>
            </a:r>
            <a:r>
              <a:rPr lang="en-US" sz="2400" baseline="30000">
                <a:latin typeface="Times New Roman"/>
                <a:ea typeface="Times New Roman"/>
                <a:cs typeface="Times New Roman"/>
                <a:sym typeface="Times New Roman"/>
              </a:rPr>
              <a:t>2</a:t>
            </a:r>
            <a:r>
              <a:rPr lang="en-US" sz="2400">
                <a:latin typeface="Times New Roman"/>
                <a:ea typeface="Times New Roman"/>
                <a:cs typeface="Times New Roman"/>
                <a:sym typeface="Times New Roman"/>
              </a:rPr>
              <a:t> = 4 cells.</a:t>
            </a:r>
            <a:endParaRPr/>
          </a:p>
          <a:p>
            <a:pPr marL="457200" lvl="0" indent="-342900" algn="l" rtl="0">
              <a:lnSpc>
                <a:spcPct val="100000"/>
              </a:lnSpc>
              <a:spcBef>
                <a:spcPts val="360"/>
              </a:spcBef>
              <a:spcAft>
                <a:spcPts val="0"/>
              </a:spcAft>
              <a:buSzPts val="1800"/>
              <a:buFont typeface="Noto Sans Symbols"/>
              <a:buChar char="❖"/>
            </a:pPr>
            <a:r>
              <a:rPr lang="en-US" sz="2400">
                <a:latin typeface="Times New Roman"/>
                <a:ea typeface="Times New Roman"/>
                <a:cs typeface="Times New Roman"/>
                <a:sym typeface="Times New Roman"/>
              </a:rPr>
              <a:t>So, for a Boolean function consisting of two variables, we draw a 2 x 2 K Map.</a:t>
            </a:r>
            <a:r>
              <a:rPr lang="en-US" sz="2400"/>
              <a:t> </a:t>
            </a:r>
            <a:endParaRPr/>
          </a:p>
          <a:p>
            <a:pPr marL="457200" lvl="0" indent="-228600" algn="l" rtl="0">
              <a:lnSpc>
                <a:spcPct val="100000"/>
              </a:lnSpc>
              <a:spcBef>
                <a:spcPts val="360"/>
              </a:spcBef>
              <a:spcAft>
                <a:spcPts val="0"/>
              </a:spcAft>
              <a:buSzPts val="1800"/>
              <a:buFont typeface="Noto Sans Symbols"/>
              <a:buNone/>
            </a:pPr>
            <a:endParaRPr sz="2400"/>
          </a:p>
          <a:p>
            <a:pPr marL="457200" lvl="0" indent="-228600" algn="l" rtl="0">
              <a:lnSpc>
                <a:spcPct val="100000"/>
              </a:lnSpc>
              <a:spcBef>
                <a:spcPts val="360"/>
              </a:spcBef>
              <a:spcAft>
                <a:spcPts val="0"/>
              </a:spcAft>
              <a:buSzPts val="1800"/>
              <a:buFont typeface="Noto Sans Symbols"/>
              <a:buNone/>
            </a:pPr>
            <a:endParaRPr sz="2400"/>
          </a:p>
          <a:p>
            <a:pPr marL="457200" lvl="0" indent="-228600" algn="l" rtl="0">
              <a:lnSpc>
                <a:spcPct val="100000"/>
              </a:lnSpc>
              <a:spcBef>
                <a:spcPts val="360"/>
              </a:spcBef>
              <a:spcAft>
                <a:spcPts val="0"/>
              </a:spcAft>
              <a:buSzPts val="1800"/>
              <a:buFont typeface="Noto Sans Symbols"/>
              <a:buNone/>
            </a:pPr>
            <a:endParaRPr sz="2400"/>
          </a:p>
          <a:p>
            <a:pPr marL="457200" lvl="0" indent="-228600" algn="l" rtl="0">
              <a:lnSpc>
                <a:spcPct val="100000"/>
              </a:lnSpc>
              <a:spcBef>
                <a:spcPts val="360"/>
              </a:spcBef>
              <a:spcAft>
                <a:spcPts val="0"/>
              </a:spcAft>
              <a:buSzPts val="1800"/>
              <a:buFont typeface="Noto Sans Symbols"/>
              <a:buNone/>
            </a:pPr>
            <a:endParaRPr sz="2400"/>
          </a:p>
          <a:p>
            <a:pPr marL="457200" lvl="0" indent="-228600" algn="l" rtl="0">
              <a:lnSpc>
                <a:spcPct val="100000"/>
              </a:lnSpc>
              <a:spcBef>
                <a:spcPts val="360"/>
              </a:spcBef>
              <a:spcAft>
                <a:spcPts val="0"/>
              </a:spcAft>
              <a:buSzPts val="1800"/>
              <a:buFont typeface="Noto Sans Symbols"/>
              <a:buNone/>
            </a:pPr>
            <a:endParaRPr sz="2400"/>
          </a:p>
          <a:p>
            <a:pPr marL="457200" lvl="0" indent="-342900" algn="l" rtl="0">
              <a:lnSpc>
                <a:spcPct val="100000"/>
              </a:lnSpc>
              <a:spcBef>
                <a:spcPts val="360"/>
              </a:spcBef>
              <a:spcAft>
                <a:spcPts val="0"/>
              </a:spcAft>
              <a:buSzPts val="1800"/>
              <a:buFont typeface="Noto Sans Symbols"/>
              <a:buChar char="❖"/>
            </a:pPr>
            <a:r>
              <a:rPr lang="en-US" sz="2400">
                <a:latin typeface="Times New Roman"/>
                <a:ea typeface="Times New Roman"/>
                <a:cs typeface="Times New Roman"/>
                <a:sym typeface="Times New Roman"/>
              </a:rPr>
              <a:t>Here, A and B are the two variables of the given Boolean function.</a:t>
            </a:r>
            <a:endParaRPr/>
          </a:p>
          <a:p>
            <a:pPr marL="457200" lvl="0" indent="-228600" algn="l" rtl="0">
              <a:lnSpc>
                <a:spcPct val="100000"/>
              </a:lnSpc>
              <a:spcBef>
                <a:spcPts val="360"/>
              </a:spcBef>
              <a:spcAft>
                <a:spcPts val="0"/>
              </a:spcAft>
              <a:buClr>
                <a:schemeClr val="dk1"/>
              </a:buClr>
              <a:buSzPts val="1800"/>
              <a:buNone/>
            </a:pPr>
            <a:endParaRPr/>
          </a:p>
        </p:txBody>
      </p:sp>
      <p:sp>
        <p:nvSpPr>
          <p:cNvPr id="56" name="Google Shape;56;p1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108</a:t>
            </a:fld>
            <a:endParaRPr/>
          </a:p>
        </p:txBody>
      </p:sp>
      <p:pic>
        <p:nvPicPr>
          <p:cNvPr id="57" name="Google Shape;57;p12"/>
          <p:cNvPicPr preferRelativeResize="0"/>
          <p:nvPr/>
        </p:nvPicPr>
        <p:blipFill rotWithShape="1">
          <a:blip r:embed="rId3">
            <a:alphaModFix/>
          </a:blip>
          <a:srcRect/>
          <a:stretch/>
        </p:blipFill>
        <p:spPr>
          <a:xfrm>
            <a:off x="2251975" y="3811869"/>
            <a:ext cx="4225033" cy="1984161"/>
          </a:xfrm>
          <a:prstGeom prst="rect">
            <a:avLst/>
          </a:prstGeom>
          <a:noFill/>
          <a:ln>
            <a:noFill/>
          </a:ln>
        </p:spPr>
      </p:pic>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Google Shape;62;p13"/>
          <p:cNvSpPr txBox="1">
            <a:spLocks noGrp="1"/>
          </p:cNvSpPr>
          <p:nvPr>
            <p:ph type="title"/>
          </p:nvPr>
        </p:nvSpPr>
        <p:spPr>
          <a:xfrm>
            <a:off x="0" y="0"/>
            <a:ext cx="6477000" cy="8382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b="1"/>
              <a:t>Three Variable K-Map</a:t>
            </a:r>
            <a:endParaRPr/>
          </a:p>
        </p:txBody>
      </p:sp>
      <p:sp>
        <p:nvSpPr>
          <p:cNvPr id="63" name="Google Shape;63;p13"/>
          <p:cNvSpPr txBox="1">
            <a:spLocks noGrp="1"/>
          </p:cNvSpPr>
          <p:nvPr>
            <p:ph type="body" idx="1"/>
          </p:nvPr>
        </p:nvSpPr>
        <p:spPr>
          <a:xfrm>
            <a:off x="457200" y="1371600"/>
            <a:ext cx="8229600" cy="4525963"/>
          </a:xfrm>
          <a:prstGeom prst="rect">
            <a:avLst/>
          </a:prstGeom>
          <a:noFill/>
          <a:ln>
            <a:noFill/>
          </a:ln>
        </p:spPr>
        <p:txBody>
          <a:bodyPr spcFirstLastPara="1" wrap="square" lIns="91425" tIns="45700" rIns="91425" bIns="45700" anchor="t" anchorCtr="0">
            <a:noAutofit/>
          </a:bodyPr>
          <a:lstStyle/>
          <a:p>
            <a:pPr marL="457200" lvl="0" indent="-342900" algn="l" rtl="0">
              <a:lnSpc>
                <a:spcPct val="100000"/>
              </a:lnSpc>
              <a:spcBef>
                <a:spcPts val="360"/>
              </a:spcBef>
              <a:spcAft>
                <a:spcPts val="0"/>
              </a:spcAft>
              <a:buSzPts val="1800"/>
              <a:buFont typeface="Noto Sans Symbols"/>
              <a:buChar char="❖"/>
            </a:pPr>
            <a:r>
              <a:rPr lang="en-US" sz="2400">
                <a:latin typeface="Times New Roman"/>
                <a:ea typeface="Times New Roman"/>
                <a:cs typeface="Times New Roman"/>
                <a:sym typeface="Times New Roman"/>
              </a:rPr>
              <a:t>Three variable K Map is drawn for a boolean expression consisting of three variables.</a:t>
            </a:r>
            <a:endParaRPr/>
          </a:p>
          <a:p>
            <a:pPr marL="457200" lvl="0" indent="-342900" algn="l" rtl="0">
              <a:lnSpc>
                <a:spcPct val="100000"/>
              </a:lnSpc>
              <a:spcBef>
                <a:spcPts val="360"/>
              </a:spcBef>
              <a:spcAft>
                <a:spcPts val="0"/>
              </a:spcAft>
              <a:buSzPts val="1800"/>
              <a:buFont typeface="Noto Sans Symbols"/>
              <a:buChar char="❖"/>
            </a:pPr>
            <a:r>
              <a:rPr lang="en-US" sz="2400">
                <a:latin typeface="Times New Roman"/>
                <a:ea typeface="Times New Roman"/>
                <a:cs typeface="Times New Roman"/>
                <a:sym typeface="Times New Roman"/>
              </a:rPr>
              <a:t>The number of cells present in three variable K Map = 2</a:t>
            </a:r>
            <a:r>
              <a:rPr lang="en-US" sz="2400" baseline="30000">
                <a:latin typeface="Times New Roman"/>
                <a:ea typeface="Times New Roman"/>
                <a:cs typeface="Times New Roman"/>
                <a:sym typeface="Times New Roman"/>
              </a:rPr>
              <a:t>3</a:t>
            </a:r>
            <a:r>
              <a:rPr lang="en-US" sz="2400">
                <a:latin typeface="Times New Roman"/>
                <a:ea typeface="Times New Roman"/>
                <a:cs typeface="Times New Roman"/>
                <a:sym typeface="Times New Roman"/>
              </a:rPr>
              <a:t> = 8 cells.</a:t>
            </a:r>
            <a:endParaRPr/>
          </a:p>
          <a:p>
            <a:pPr marL="457200" lvl="0" indent="-342900" algn="l" rtl="0">
              <a:lnSpc>
                <a:spcPct val="100000"/>
              </a:lnSpc>
              <a:spcBef>
                <a:spcPts val="360"/>
              </a:spcBef>
              <a:spcAft>
                <a:spcPts val="0"/>
              </a:spcAft>
              <a:buSzPts val="1800"/>
              <a:buFont typeface="Noto Sans Symbols"/>
              <a:buChar char="❖"/>
            </a:pPr>
            <a:r>
              <a:rPr lang="en-US" sz="2400">
                <a:latin typeface="Times New Roman"/>
                <a:ea typeface="Times New Roman"/>
                <a:cs typeface="Times New Roman"/>
                <a:sym typeface="Times New Roman"/>
              </a:rPr>
              <a:t>So, for a boolean function consisting of three variables, we draw a 2 x 4 K Map.</a:t>
            </a:r>
            <a:endParaRPr/>
          </a:p>
          <a:p>
            <a:pPr marL="457200" lvl="0" indent="-342900" algn="l" rtl="0">
              <a:lnSpc>
                <a:spcPct val="100000"/>
              </a:lnSpc>
              <a:spcBef>
                <a:spcPts val="360"/>
              </a:spcBef>
              <a:spcAft>
                <a:spcPts val="0"/>
              </a:spcAft>
              <a:buSzPts val="1800"/>
              <a:buFont typeface="Noto Sans Symbols"/>
              <a:buChar char="❖"/>
            </a:pPr>
            <a:r>
              <a:rPr lang="en-US" sz="2400">
                <a:latin typeface="Times New Roman"/>
                <a:ea typeface="Times New Roman"/>
                <a:cs typeface="Times New Roman"/>
                <a:sym typeface="Times New Roman"/>
              </a:rPr>
              <a:t>Here, A, B and C are the three variables of the given Boolean function.</a:t>
            </a:r>
            <a:endParaRPr/>
          </a:p>
          <a:p>
            <a:pPr marL="457200" lvl="0" indent="-228600" algn="l" rtl="0">
              <a:lnSpc>
                <a:spcPct val="100000"/>
              </a:lnSpc>
              <a:spcBef>
                <a:spcPts val="360"/>
              </a:spcBef>
              <a:spcAft>
                <a:spcPts val="0"/>
              </a:spcAft>
              <a:buClr>
                <a:schemeClr val="dk1"/>
              </a:buClr>
              <a:buSzPts val="1800"/>
              <a:buNone/>
            </a:pPr>
            <a:endParaRPr/>
          </a:p>
        </p:txBody>
      </p:sp>
      <p:sp>
        <p:nvSpPr>
          <p:cNvPr id="64" name="Google Shape;64;p1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109</a:t>
            </a:fld>
            <a:endParaRPr/>
          </a:p>
        </p:txBody>
      </p:sp>
      <p:pic>
        <p:nvPicPr>
          <p:cNvPr id="65" name="Google Shape;65;p13"/>
          <p:cNvPicPr preferRelativeResize="0"/>
          <p:nvPr/>
        </p:nvPicPr>
        <p:blipFill rotWithShape="1">
          <a:blip r:embed="rId3">
            <a:alphaModFix/>
          </a:blip>
          <a:srcRect/>
          <a:stretch/>
        </p:blipFill>
        <p:spPr>
          <a:xfrm>
            <a:off x="426720" y="4523654"/>
            <a:ext cx="3849053" cy="1953934"/>
          </a:xfrm>
          <a:prstGeom prst="rect">
            <a:avLst/>
          </a:prstGeom>
          <a:noFill/>
          <a:ln>
            <a:noFill/>
          </a:ln>
        </p:spPr>
      </p:pic>
      <p:pic>
        <p:nvPicPr>
          <p:cNvPr id="66" name="Google Shape;66;p13"/>
          <p:cNvPicPr preferRelativeResize="0"/>
          <p:nvPr/>
        </p:nvPicPr>
        <p:blipFill rotWithShape="1">
          <a:blip r:embed="rId4">
            <a:alphaModFix/>
          </a:blip>
          <a:srcRect/>
          <a:stretch/>
        </p:blipFill>
        <p:spPr>
          <a:xfrm>
            <a:off x="4876800" y="4556760"/>
            <a:ext cx="3578222" cy="1752599"/>
          </a:xfrm>
          <a:prstGeom prst="rect">
            <a:avLst/>
          </a:prstGeom>
          <a:noFill/>
          <a:ln>
            <a:noFill/>
          </a:ln>
        </p:spPr>
      </p:pic>
      <p:pic>
        <p:nvPicPr>
          <p:cNvPr id="67" name="Google Shape;67;p13"/>
          <p:cNvPicPr preferRelativeResize="0"/>
          <p:nvPr/>
        </p:nvPicPr>
        <p:blipFill rotWithShape="1">
          <a:blip r:embed="rId5">
            <a:alphaModFix/>
          </a:blip>
          <a:srcRect/>
          <a:stretch/>
        </p:blipFill>
        <p:spPr>
          <a:xfrm>
            <a:off x="4075748" y="5249228"/>
            <a:ext cx="1038225" cy="657225"/>
          </a:xfrm>
          <a:prstGeom prst="rect">
            <a:avLst/>
          </a:prstGeom>
          <a:noFill/>
          <a:ln>
            <a:noFill/>
          </a:ln>
        </p:spPr>
      </p:pic>
      <p:pic>
        <p:nvPicPr>
          <p:cNvPr id="68" name="Google Shape;68;p13"/>
          <p:cNvPicPr preferRelativeResize="0"/>
          <p:nvPr/>
        </p:nvPicPr>
        <p:blipFill rotWithShape="1">
          <a:blip r:embed="rId6">
            <a:alphaModFix/>
          </a:blip>
          <a:srcRect/>
          <a:stretch/>
        </p:blipFill>
        <p:spPr>
          <a:xfrm>
            <a:off x="3726179" y="6238876"/>
            <a:ext cx="2326005" cy="45718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38"/>
          <p:cNvSpPr txBox="1">
            <a:spLocks noGrp="1"/>
          </p:cNvSpPr>
          <p:nvPr>
            <p:ph type="title"/>
          </p:nvPr>
        </p:nvSpPr>
        <p:spPr>
          <a:xfrm>
            <a:off x="0" y="0"/>
            <a:ext cx="6477000" cy="8382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sz="3300" b="1">
                <a:solidFill>
                  <a:schemeClr val="dk1"/>
                </a:solidFill>
                <a:latin typeface="Arial"/>
                <a:ea typeface="Arial"/>
                <a:cs typeface="Arial"/>
                <a:sym typeface="Arial"/>
              </a:rPr>
              <a:t>Digital Waveforms</a:t>
            </a:r>
            <a:endParaRPr/>
          </a:p>
        </p:txBody>
      </p:sp>
      <p:sp>
        <p:nvSpPr>
          <p:cNvPr id="143" name="Google Shape;143;p38"/>
          <p:cNvSpPr txBox="1">
            <a:spLocks noGrp="1"/>
          </p:cNvSpPr>
          <p:nvPr>
            <p:ph type="body" idx="1"/>
          </p:nvPr>
        </p:nvSpPr>
        <p:spPr>
          <a:xfrm>
            <a:off x="133350" y="1019175"/>
            <a:ext cx="8229600" cy="4525963"/>
          </a:xfrm>
          <a:prstGeom prst="rect">
            <a:avLst/>
          </a:prstGeom>
          <a:noFill/>
          <a:ln>
            <a:noFill/>
          </a:ln>
        </p:spPr>
        <p:txBody>
          <a:bodyPr spcFirstLastPara="1" wrap="square" lIns="91425" tIns="45700" rIns="91425" bIns="45700" anchor="t" anchorCtr="0">
            <a:noAutofit/>
          </a:bodyPr>
          <a:lstStyle/>
          <a:p>
            <a:pPr marL="457200" lvl="0" indent="-342900" algn="l" rtl="0">
              <a:lnSpc>
                <a:spcPct val="100000"/>
              </a:lnSpc>
              <a:spcBef>
                <a:spcPts val="360"/>
              </a:spcBef>
              <a:spcAft>
                <a:spcPts val="0"/>
              </a:spcAft>
              <a:buClr>
                <a:schemeClr val="dk1"/>
              </a:buClr>
              <a:buSzPts val="1800"/>
              <a:buChar char="•"/>
            </a:pPr>
            <a:r>
              <a:rPr lang="en-US" sz="2000"/>
              <a:t> Consist of voltage levels that change back and forth between the HIGH and LOW states- Positive-going pulse. </a:t>
            </a:r>
            <a:endParaRPr/>
          </a:p>
          <a:p>
            <a:pPr marL="457200" lvl="0" indent="-342900" algn="l" rtl="0">
              <a:lnSpc>
                <a:spcPct val="100000"/>
              </a:lnSpc>
              <a:spcBef>
                <a:spcPts val="360"/>
              </a:spcBef>
              <a:spcAft>
                <a:spcPts val="0"/>
              </a:spcAft>
              <a:buClr>
                <a:schemeClr val="dk1"/>
              </a:buClr>
              <a:buSzPts val="1800"/>
              <a:buChar char="•"/>
            </a:pPr>
            <a:r>
              <a:rPr lang="en-US" sz="2000"/>
              <a:t>generated when the voltage goes from LOW level to HIGH level and back to LOW level- Negative-going pulse.</a:t>
            </a:r>
            <a:endParaRPr/>
          </a:p>
          <a:p>
            <a:pPr marL="457200" lvl="0" indent="-342900" algn="l" rtl="0">
              <a:lnSpc>
                <a:spcPct val="100000"/>
              </a:lnSpc>
              <a:spcBef>
                <a:spcPts val="360"/>
              </a:spcBef>
              <a:spcAft>
                <a:spcPts val="0"/>
              </a:spcAft>
              <a:buClr>
                <a:schemeClr val="dk1"/>
              </a:buClr>
              <a:buSzPts val="1800"/>
              <a:buChar char="•"/>
            </a:pPr>
            <a:r>
              <a:rPr lang="en-US" sz="2000"/>
              <a:t>generated when the G voltage goes from HIGH level to LOW level and back to HIGH level.</a:t>
            </a:r>
            <a:endParaRPr/>
          </a:p>
          <a:p>
            <a:pPr marL="457200" lvl="0" indent="-342900" algn="l" rtl="0">
              <a:lnSpc>
                <a:spcPct val="100000"/>
              </a:lnSpc>
              <a:spcBef>
                <a:spcPts val="360"/>
              </a:spcBef>
              <a:spcAft>
                <a:spcPts val="0"/>
              </a:spcAft>
              <a:buClr>
                <a:schemeClr val="dk1"/>
              </a:buClr>
              <a:buSzPts val="1800"/>
              <a:buChar char="•"/>
            </a:pPr>
            <a:r>
              <a:rPr lang="en-US" sz="2000"/>
              <a:t>A digital wave from is made-up of a series of pulses.</a:t>
            </a:r>
            <a:endParaRPr sz="2000"/>
          </a:p>
        </p:txBody>
      </p:sp>
      <p:sp>
        <p:nvSpPr>
          <p:cNvPr id="144" name="Google Shape;144;p3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11</a:t>
            </a:fld>
            <a:endParaRPr/>
          </a:p>
        </p:txBody>
      </p:sp>
      <p:pic>
        <p:nvPicPr>
          <p:cNvPr id="145" name="Google Shape;145;p38"/>
          <p:cNvPicPr preferRelativeResize="0"/>
          <p:nvPr/>
        </p:nvPicPr>
        <p:blipFill rotWithShape="1">
          <a:blip r:embed="rId3">
            <a:alphaModFix/>
          </a:blip>
          <a:srcRect/>
          <a:stretch/>
        </p:blipFill>
        <p:spPr>
          <a:xfrm>
            <a:off x="513829" y="4095586"/>
            <a:ext cx="7468642" cy="2343477"/>
          </a:xfrm>
          <a:prstGeom prst="rect">
            <a:avLst/>
          </a:prstGeom>
          <a:noFill/>
          <a:ln>
            <a:noFill/>
          </a:ln>
        </p:spPr>
      </p:pic>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4"/>
          <p:cNvSpPr txBox="1">
            <a:spLocks noGrp="1"/>
          </p:cNvSpPr>
          <p:nvPr>
            <p:ph type="title"/>
          </p:nvPr>
        </p:nvSpPr>
        <p:spPr>
          <a:xfrm>
            <a:off x="0" y="0"/>
            <a:ext cx="6477000" cy="8382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b="1"/>
              <a:t>Four Variable K-Map</a:t>
            </a:r>
            <a:endParaRPr/>
          </a:p>
        </p:txBody>
      </p:sp>
      <p:sp>
        <p:nvSpPr>
          <p:cNvPr id="74" name="Google Shape;74;p14"/>
          <p:cNvSpPr txBox="1">
            <a:spLocks noGrp="1"/>
          </p:cNvSpPr>
          <p:nvPr>
            <p:ph type="body" idx="1"/>
          </p:nvPr>
        </p:nvSpPr>
        <p:spPr>
          <a:xfrm>
            <a:off x="441960" y="891540"/>
            <a:ext cx="8229600" cy="4525963"/>
          </a:xfrm>
          <a:prstGeom prst="rect">
            <a:avLst/>
          </a:prstGeom>
          <a:noFill/>
          <a:ln>
            <a:noFill/>
          </a:ln>
        </p:spPr>
        <p:txBody>
          <a:bodyPr spcFirstLastPara="1" wrap="square" lIns="91425" tIns="45700" rIns="91425" bIns="45700" anchor="t" anchorCtr="0">
            <a:noAutofit/>
          </a:bodyPr>
          <a:lstStyle/>
          <a:p>
            <a:pPr marL="457200" lvl="0" indent="-342900" algn="l" rtl="0">
              <a:lnSpc>
                <a:spcPct val="100000"/>
              </a:lnSpc>
              <a:spcBef>
                <a:spcPts val="360"/>
              </a:spcBef>
              <a:spcAft>
                <a:spcPts val="0"/>
              </a:spcAft>
              <a:buSzPts val="1800"/>
              <a:buFont typeface="Noto Sans Symbols"/>
              <a:buChar char="❖"/>
            </a:pPr>
            <a:r>
              <a:rPr lang="en-US" sz="2400">
                <a:latin typeface="Times New Roman"/>
                <a:ea typeface="Times New Roman"/>
                <a:cs typeface="Times New Roman"/>
                <a:sym typeface="Times New Roman"/>
              </a:rPr>
              <a:t>Four variable K Map is drawn for a boolean expression consisting of four variables.</a:t>
            </a:r>
            <a:endParaRPr/>
          </a:p>
          <a:p>
            <a:pPr marL="457200" lvl="0" indent="-342900" algn="l" rtl="0">
              <a:lnSpc>
                <a:spcPct val="100000"/>
              </a:lnSpc>
              <a:spcBef>
                <a:spcPts val="360"/>
              </a:spcBef>
              <a:spcAft>
                <a:spcPts val="0"/>
              </a:spcAft>
              <a:buSzPts val="1800"/>
              <a:buFont typeface="Noto Sans Symbols"/>
              <a:buChar char="❖"/>
            </a:pPr>
            <a:r>
              <a:rPr lang="en-US" sz="2400">
                <a:latin typeface="Times New Roman"/>
                <a:ea typeface="Times New Roman"/>
                <a:cs typeface="Times New Roman"/>
                <a:sym typeface="Times New Roman"/>
              </a:rPr>
              <a:t>The number of cells present in four variable K Map = 2</a:t>
            </a:r>
            <a:r>
              <a:rPr lang="en-US" sz="2400" baseline="30000">
                <a:latin typeface="Times New Roman"/>
                <a:ea typeface="Times New Roman"/>
                <a:cs typeface="Times New Roman"/>
                <a:sym typeface="Times New Roman"/>
              </a:rPr>
              <a:t>4</a:t>
            </a:r>
            <a:r>
              <a:rPr lang="en-US" sz="2400">
                <a:latin typeface="Times New Roman"/>
                <a:ea typeface="Times New Roman"/>
                <a:cs typeface="Times New Roman"/>
                <a:sym typeface="Times New Roman"/>
              </a:rPr>
              <a:t> = 16 cells.</a:t>
            </a:r>
            <a:endParaRPr/>
          </a:p>
          <a:p>
            <a:pPr marL="457200" lvl="0" indent="-342900" algn="l" rtl="0">
              <a:lnSpc>
                <a:spcPct val="100000"/>
              </a:lnSpc>
              <a:spcBef>
                <a:spcPts val="360"/>
              </a:spcBef>
              <a:spcAft>
                <a:spcPts val="0"/>
              </a:spcAft>
              <a:buSzPts val="1800"/>
              <a:buFont typeface="Noto Sans Symbols"/>
              <a:buChar char="❖"/>
            </a:pPr>
            <a:r>
              <a:rPr lang="en-US" sz="2400">
                <a:latin typeface="Times New Roman"/>
                <a:ea typeface="Times New Roman"/>
                <a:cs typeface="Times New Roman"/>
                <a:sym typeface="Times New Roman"/>
              </a:rPr>
              <a:t>So, for a boolean function consisting of four variables, we draw a 4 x 4 K Map.</a:t>
            </a:r>
            <a:endParaRPr/>
          </a:p>
          <a:p>
            <a:pPr marL="457200" lvl="0" indent="-342900" algn="l" rtl="0">
              <a:lnSpc>
                <a:spcPct val="100000"/>
              </a:lnSpc>
              <a:spcBef>
                <a:spcPts val="360"/>
              </a:spcBef>
              <a:spcAft>
                <a:spcPts val="0"/>
              </a:spcAft>
              <a:buSzPts val="1800"/>
              <a:buFont typeface="Noto Sans Symbols"/>
              <a:buChar char="❖"/>
            </a:pPr>
            <a:r>
              <a:rPr lang="en-US" sz="2400">
                <a:latin typeface="Times New Roman"/>
                <a:ea typeface="Times New Roman"/>
                <a:cs typeface="Times New Roman"/>
                <a:sym typeface="Times New Roman"/>
              </a:rPr>
              <a:t>Here, A, B, C and D are the four variables of the given Boolean function.</a:t>
            </a:r>
            <a:endParaRPr/>
          </a:p>
          <a:p>
            <a:pPr marL="457200" lvl="0" indent="-228600" algn="l" rtl="0">
              <a:lnSpc>
                <a:spcPct val="100000"/>
              </a:lnSpc>
              <a:spcBef>
                <a:spcPts val="360"/>
              </a:spcBef>
              <a:spcAft>
                <a:spcPts val="0"/>
              </a:spcAft>
              <a:buSzPts val="1800"/>
              <a:buFont typeface="Noto Sans Symbols"/>
              <a:buNone/>
            </a:pPr>
            <a:endParaRPr sz="2400">
              <a:latin typeface="Times New Roman"/>
              <a:ea typeface="Times New Roman"/>
              <a:cs typeface="Times New Roman"/>
              <a:sym typeface="Times New Roman"/>
            </a:endParaRPr>
          </a:p>
          <a:p>
            <a:pPr marL="457200" lvl="0" indent="-228600" algn="l" rtl="0">
              <a:lnSpc>
                <a:spcPct val="100000"/>
              </a:lnSpc>
              <a:spcBef>
                <a:spcPts val="360"/>
              </a:spcBef>
              <a:spcAft>
                <a:spcPts val="0"/>
              </a:spcAft>
              <a:buClr>
                <a:schemeClr val="dk1"/>
              </a:buClr>
              <a:buSzPts val="1800"/>
              <a:buNone/>
            </a:pPr>
            <a:endParaRPr/>
          </a:p>
        </p:txBody>
      </p:sp>
      <p:sp>
        <p:nvSpPr>
          <p:cNvPr id="75" name="Google Shape;75;p1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110</a:t>
            </a:fld>
            <a:endParaRPr/>
          </a:p>
        </p:txBody>
      </p:sp>
      <p:pic>
        <p:nvPicPr>
          <p:cNvPr id="76" name="Google Shape;76;p14"/>
          <p:cNvPicPr preferRelativeResize="0"/>
          <p:nvPr/>
        </p:nvPicPr>
        <p:blipFill rotWithShape="1">
          <a:blip r:embed="rId3">
            <a:alphaModFix/>
          </a:blip>
          <a:srcRect/>
          <a:stretch/>
        </p:blipFill>
        <p:spPr>
          <a:xfrm>
            <a:off x="899159" y="4099143"/>
            <a:ext cx="2743201" cy="2187355"/>
          </a:xfrm>
          <a:prstGeom prst="rect">
            <a:avLst/>
          </a:prstGeom>
          <a:noFill/>
          <a:ln>
            <a:noFill/>
          </a:ln>
        </p:spPr>
      </p:pic>
      <p:pic>
        <p:nvPicPr>
          <p:cNvPr id="77" name="Google Shape;77;p14"/>
          <p:cNvPicPr preferRelativeResize="0"/>
          <p:nvPr/>
        </p:nvPicPr>
        <p:blipFill rotWithShape="1">
          <a:blip r:embed="rId4">
            <a:alphaModFix/>
          </a:blip>
          <a:srcRect/>
          <a:stretch/>
        </p:blipFill>
        <p:spPr>
          <a:xfrm>
            <a:off x="4208145" y="5073015"/>
            <a:ext cx="668655" cy="469481"/>
          </a:xfrm>
          <a:prstGeom prst="rect">
            <a:avLst/>
          </a:prstGeom>
          <a:noFill/>
          <a:ln>
            <a:noFill/>
          </a:ln>
        </p:spPr>
      </p:pic>
      <p:pic>
        <p:nvPicPr>
          <p:cNvPr id="78" name="Google Shape;78;p14"/>
          <p:cNvPicPr preferRelativeResize="0"/>
          <p:nvPr/>
        </p:nvPicPr>
        <p:blipFill rotWithShape="1">
          <a:blip r:embed="rId5">
            <a:alphaModFix/>
          </a:blip>
          <a:srcRect/>
          <a:stretch/>
        </p:blipFill>
        <p:spPr>
          <a:xfrm>
            <a:off x="5059680" y="4092025"/>
            <a:ext cx="2796540" cy="2148755"/>
          </a:xfrm>
          <a:prstGeom prst="rect">
            <a:avLst/>
          </a:prstGeom>
          <a:noFill/>
          <a:ln>
            <a:noFill/>
          </a:ln>
        </p:spPr>
      </p:pic>
      <p:pic>
        <p:nvPicPr>
          <p:cNvPr id="79" name="Google Shape;79;p14"/>
          <p:cNvPicPr preferRelativeResize="0"/>
          <p:nvPr/>
        </p:nvPicPr>
        <p:blipFill rotWithShape="1">
          <a:blip r:embed="rId6">
            <a:alphaModFix/>
          </a:blip>
          <a:srcRect/>
          <a:stretch/>
        </p:blipFill>
        <p:spPr>
          <a:xfrm>
            <a:off x="3299460" y="6237923"/>
            <a:ext cx="2286000" cy="447675"/>
          </a:xfrm>
          <a:prstGeom prst="rect">
            <a:avLst/>
          </a:prstGeom>
          <a:noFill/>
          <a:ln>
            <a:noFill/>
          </a:ln>
        </p:spPr>
      </p:pic>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C325CD-8A6A-3D8C-7B83-DEEC56CA6C02}"/>
              </a:ext>
            </a:extLst>
          </p:cNvPr>
          <p:cNvSpPr>
            <a:spLocks noGrp="1"/>
          </p:cNvSpPr>
          <p:nvPr>
            <p:ph type="title"/>
          </p:nvPr>
        </p:nvSpPr>
        <p:spPr/>
        <p:txBody>
          <a:bodyPr/>
          <a:lstStyle/>
          <a:p>
            <a:r>
              <a:rPr lang="en-US" dirty="0"/>
              <a:t>SOP and POS</a:t>
            </a:r>
            <a:endParaRPr lang="en-IN" dirty="0"/>
          </a:p>
        </p:txBody>
      </p:sp>
      <p:sp>
        <p:nvSpPr>
          <p:cNvPr id="3" name="Text Placeholder 2">
            <a:extLst>
              <a:ext uri="{FF2B5EF4-FFF2-40B4-BE49-F238E27FC236}">
                <a16:creationId xmlns:a16="http://schemas.microsoft.com/office/drawing/2014/main" id="{705FF3BD-E6BB-43A4-2E32-A66788589FD4}"/>
              </a:ext>
            </a:extLst>
          </p:cNvPr>
          <p:cNvSpPr>
            <a:spLocks noGrp="1"/>
          </p:cNvSpPr>
          <p:nvPr>
            <p:ph type="body" idx="1"/>
          </p:nvPr>
        </p:nvSpPr>
        <p:spPr/>
        <p:txBody>
          <a:bodyPr/>
          <a:lstStyle/>
          <a:p>
            <a:r>
              <a:rPr lang="en-US" dirty="0"/>
              <a:t>SOP (Sum of Product) Terms (Min Terms)</a:t>
            </a:r>
          </a:p>
          <a:p>
            <a:endParaRPr lang="en-US" dirty="0"/>
          </a:p>
          <a:p>
            <a:pPr lvl="2"/>
            <a:r>
              <a:rPr lang="en-US" dirty="0"/>
              <a:t>Y= A.B+C.D’</a:t>
            </a:r>
          </a:p>
          <a:p>
            <a:pPr lvl="2"/>
            <a:endParaRPr lang="en-IN" dirty="0"/>
          </a:p>
          <a:p>
            <a:pPr lvl="2"/>
            <a:endParaRPr lang="en-IN" dirty="0"/>
          </a:p>
          <a:p>
            <a:r>
              <a:rPr lang="en-US" dirty="0"/>
              <a:t>POS (Product of Sum) Terms  (Max Terms)</a:t>
            </a:r>
          </a:p>
          <a:p>
            <a:endParaRPr lang="en-US" dirty="0"/>
          </a:p>
          <a:p>
            <a:pPr lvl="2"/>
            <a:r>
              <a:rPr lang="en-US" dirty="0"/>
              <a:t>Y= (A+B).(C+D’)</a:t>
            </a:r>
          </a:p>
          <a:p>
            <a:pPr lvl="2"/>
            <a:endParaRPr lang="en-US" dirty="0"/>
          </a:p>
        </p:txBody>
      </p:sp>
      <p:sp>
        <p:nvSpPr>
          <p:cNvPr id="4" name="Slide Number Placeholder 3">
            <a:extLst>
              <a:ext uri="{FF2B5EF4-FFF2-40B4-BE49-F238E27FC236}">
                <a16:creationId xmlns:a16="http://schemas.microsoft.com/office/drawing/2014/main" id="{C19F0829-71B6-6115-B998-D03BACB69D5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111</a:t>
            </a:fld>
            <a:endParaRPr lang="en-US"/>
          </a:p>
        </p:txBody>
      </p:sp>
    </p:spTree>
    <p:extLst>
      <p:ext uri="{BB962C8B-B14F-4D97-AF65-F5344CB8AC3E}">
        <p14:creationId xmlns:p14="http://schemas.microsoft.com/office/powerpoint/2010/main" val="158575622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7C54A3-6711-6E4C-ED7D-F20F2C20AA2E}"/>
              </a:ext>
            </a:extLst>
          </p:cNvPr>
          <p:cNvSpPr>
            <a:spLocks noGrp="1"/>
          </p:cNvSpPr>
          <p:nvPr>
            <p:ph type="title"/>
          </p:nvPr>
        </p:nvSpPr>
        <p:spPr/>
        <p:txBody>
          <a:bodyPr/>
          <a:lstStyle/>
          <a:p>
            <a:r>
              <a:rPr lang="en-US" dirty="0"/>
              <a:t>Example</a:t>
            </a:r>
            <a:endParaRPr lang="en-IN" dirty="0"/>
          </a:p>
        </p:txBody>
      </p:sp>
      <p:sp>
        <p:nvSpPr>
          <p:cNvPr id="3" name="Text Placeholder 2">
            <a:extLst>
              <a:ext uri="{FF2B5EF4-FFF2-40B4-BE49-F238E27FC236}">
                <a16:creationId xmlns:a16="http://schemas.microsoft.com/office/drawing/2014/main" id="{3802D41E-DA19-FEB7-DE21-72ED7797D2E0}"/>
              </a:ext>
            </a:extLst>
          </p:cNvPr>
          <p:cNvSpPr>
            <a:spLocks noGrp="1"/>
          </p:cNvSpPr>
          <p:nvPr>
            <p:ph type="body" idx="1"/>
          </p:nvPr>
        </p:nvSpPr>
        <p:spPr/>
        <p:txBody>
          <a:bodyPr/>
          <a:lstStyle/>
          <a:p>
            <a:pPr marL="114300" indent="0">
              <a:buNone/>
            </a:pPr>
            <a:r>
              <a:rPr lang="en-US" dirty="0"/>
              <a:t>.</a:t>
            </a:r>
            <a:endParaRPr lang="en-IN" dirty="0"/>
          </a:p>
        </p:txBody>
      </p:sp>
      <p:sp>
        <p:nvSpPr>
          <p:cNvPr id="4" name="Slide Number Placeholder 3">
            <a:extLst>
              <a:ext uri="{FF2B5EF4-FFF2-40B4-BE49-F238E27FC236}">
                <a16:creationId xmlns:a16="http://schemas.microsoft.com/office/drawing/2014/main" id="{CC5222B4-A999-64B6-1B92-C9112140764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112</a:t>
            </a:fld>
            <a:endParaRPr lang="en-US"/>
          </a:p>
        </p:txBody>
      </p:sp>
      <p:pic>
        <p:nvPicPr>
          <p:cNvPr id="6" name="Picture 5">
            <a:extLst>
              <a:ext uri="{FF2B5EF4-FFF2-40B4-BE49-F238E27FC236}">
                <a16:creationId xmlns:a16="http://schemas.microsoft.com/office/drawing/2014/main" id="{F7572C34-F93C-DD29-46D6-F23F2D9F88BF}"/>
              </a:ext>
            </a:extLst>
          </p:cNvPr>
          <p:cNvPicPr>
            <a:picLocks noChangeAspect="1"/>
          </p:cNvPicPr>
          <p:nvPr/>
        </p:nvPicPr>
        <p:blipFill>
          <a:blip r:embed="rId2"/>
          <a:stretch>
            <a:fillRect/>
          </a:stretch>
        </p:blipFill>
        <p:spPr>
          <a:xfrm>
            <a:off x="784719" y="1100918"/>
            <a:ext cx="7363530" cy="4385482"/>
          </a:xfrm>
          <a:prstGeom prst="rect">
            <a:avLst/>
          </a:prstGeom>
        </p:spPr>
      </p:pic>
    </p:spTree>
    <p:extLst>
      <p:ext uri="{BB962C8B-B14F-4D97-AF65-F5344CB8AC3E}">
        <p14:creationId xmlns:p14="http://schemas.microsoft.com/office/powerpoint/2010/main" val="68944495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218BDA-030D-44C6-7E9E-2D5AFA68114E}"/>
              </a:ext>
            </a:extLst>
          </p:cNvPr>
          <p:cNvSpPr>
            <a:spLocks noGrp="1"/>
          </p:cNvSpPr>
          <p:nvPr>
            <p:ph type="title"/>
          </p:nvPr>
        </p:nvSpPr>
        <p:spPr/>
        <p:txBody>
          <a:bodyPr/>
          <a:lstStyle/>
          <a:p>
            <a:r>
              <a:rPr lang="en-US" dirty="0"/>
              <a:t>2 variable grouping possibility</a:t>
            </a:r>
            <a:endParaRPr lang="en-IN" dirty="0"/>
          </a:p>
        </p:txBody>
      </p:sp>
      <p:sp>
        <p:nvSpPr>
          <p:cNvPr id="3" name="Text Placeholder 2">
            <a:extLst>
              <a:ext uri="{FF2B5EF4-FFF2-40B4-BE49-F238E27FC236}">
                <a16:creationId xmlns:a16="http://schemas.microsoft.com/office/drawing/2014/main" id="{765040DE-E013-6921-8C9A-EBB40B5384D3}"/>
              </a:ext>
            </a:extLst>
          </p:cNvPr>
          <p:cNvSpPr>
            <a:spLocks noGrp="1"/>
          </p:cNvSpPr>
          <p:nvPr>
            <p:ph type="body" idx="1"/>
          </p:nvPr>
        </p:nvSpPr>
        <p:spPr/>
        <p:txBody>
          <a:bodyPr/>
          <a:lstStyle/>
          <a:p>
            <a:pPr marL="114300" indent="0">
              <a:buNone/>
            </a:pPr>
            <a:r>
              <a:rPr lang="en-US" dirty="0"/>
              <a:t>.</a:t>
            </a:r>
            <a:endParaRPr lang="en-IN" dirty="0"/>
          </a:p>
        </p:txBody>
      </p:sp>
      <p:sp>
        <p:nvSpPr>
          <p:cNvPr id="4" name="Slide Number Placeholder 3">
            <a:extLst>
              <a:ext uri="{FF2B5EF4-FFF2-40B4-BE49-F238E27FC236}">
                <a16:creationId xmlns:a16="http://schemas.microsoft.com/office/drawing/2014/main" id="{84A5C58E-C109-6AC2-5B7E-AAFCB59613B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113</a:t>
            </a:fld>
            <a:endParaRPr lang="en-US"/>
          </a:p>
        </p:txBody>
      </p:sp>
      <p:pic>
        <p:nvPicPr>
          <p:cNvPr id="6" name="Picture 5">
            <a:extLst>
              <a:ext uri="{FF2B5EF4-FFF2-40B4-BE49-F238E27FC236}">
                <a16:creationId xmlns:a16="http://schemas.microsoft.com/office/drawing/2014/main" id="{3B94D113-0A27-AAE4-9F10-0E742306983E}"/>
              </a:ext>
            </a:extLst>
          </p:cNvPr>
          <p:cNvPicPr>
            <a:picLocks noChangeAspect="1"/>
          </p:cNvPicPr>
          <p:nvPr/>
        </p:nvPicPr>
        <p:blipFill>
          <a:blip r:embed="rId2"/>
          <a:stretch>
            <a:fillRect/>
          </a:stretch>
        </p:blipFill>
        <p:spPr>
          <a:xfrm>
            <a:off x="303855" y="2337580"/>
            <a:ext cx="8536290" cy="2594002"/>
          </a:xfrm>
          <a:prstGeom prst="rect">
            <a:avLst/>
          </a:prstGeom>
        </p:spPr>
      </p:pic>
    </p:spTree>
    <p:extLst>
      <p:ext uri="{BB962C8B-B14F-4D97-AF65-F5344CB8AC3E}">
        <p14:creationId xmlns:p14="http://schemas.microsoft.com/office/powerpoint/2010/main" val="110700849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7C54A3-6711-6E4C-ED7D-F20F2C20AA2E}"/>
              </a:ext>
            </a:extLst>
          </p:cNvPr>
          <p:cNvSpPr>
            <a:spLocks noGrp="1"/>
          </p:cNvSpPr>
          <p:nvPr>
            <p:ph type="title"/>
          </p:nvPr>
        </p:nvSpPr>
        <p:spPr/>
        <p:txBody>
          <a:bodyPr/>
          <a:lstStyle/>
          <a:p>
            <a:r>
              <a:rPr lang="en-US" dirty="0"/>
              <a:t>Example</a:t>
            </a:r>
            <a:endParaRPr lang="en-IN" dirty="0"/>
          </a:p>
        </p:txBody>
      </p:sp>
      <p:sp>
        <p:nvSpPr>
          <p:cNvPr id="3" name="Text Placeholder 2">
            <a:extLst>
              <a:ext uri="{FF2B5EF4-FFF2-40B4-BE49-F238E27FC236}">
                <a16:creationId xmlns:a16="http://schemas.microsoft.com/office/drawing/2014/main" id="{3802D41E-DA19-FEB7-DE21-72ED7797D2E0}"/>
              </a:ext>
            </a:extLst>
          </p:cNvPr>
          <p:cNvSpPr>
            <a:spLocks noGrp="1"/>
          </p:cNvSpPr>
          <p:nvPr>
            <p:ph type="body" idx="1"/>
          </p:nvPr>
        </p:nvSpPr>
        <p:spPr/>
        <p:txBody>
          <a:bodyPr/>
          <a:lstStyle/>
          <a:p>
            <a:pPr marL="114300" indent="0">
              <a:buNone/>
            </a:pPr>
            <a:r>
              <a:rPr lang="en-US" dirty="0"/>
              <a:t>.</a:t>
            </a:r>
            <a:endParaRPr lang="en-IN" dirty="0"/>
          </a:p>
        </p:txBody>
      </p:sp>
      <p:sp>
        <p:nvSpPr>
          <p:cNvPr id="4" name="Slide Number Placeholder 3">
            <a:extLst>
              <a:ext uri="{FF2B5EF4-FFF2-40B4-BE49-F238E27FC236}">
                <a16:creationId xmlns:a16="http://schemas.microsoft.com/office/drawing/2014/main" id="{CC5222B4-A999-64B6-1B92-C9112140764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114</a:t>
            </a:fld>
            <a:endParaRPr lang="en-US"/>
          </a:p>
        </p:txBody>
      </p:sp>
      <p:pic>
        <p:nvPicPr>
          <p:cNvPr id="7" name="Picture 6">
            <a:extLst>
              <a:ext uri="{FF2B5EF4-FFF2-40B4-BE49-F238E27FC236}">
                <a16:creationId xmlns:a16="http://schemas.microsoft.com/office/drawing/2014/main" id="{9F9CA43D-6190-1E34-62FC-0F590BC06B34}"/>
              </a:ext>
            </a:extLst>
          </p:cNvPr>
          <p:cNvPicPr>
            <a:picLocks noChangeAspect="1"/>
          </p:cNvPicPr>
          <p:nvPr/>
        </p:nvPicPr>
        <p:blipFill>
          <a:blip r:embed="rId2"/>
          <a:stretch>
            <a:fillRect/>
          </a:stretch>
        </p:blipFill>
        <p:spPr>
          <a:xfrm>
            <a:off x="361871" y="1652079"/>
            <a:ext cx="8229600" cy="4394606"/>
          </a:xfrm>
          <a:prstGeom prst="rect">
            <a:avLst/>
          </a:prstGeom>
        </p:spPr>
      </p:pic>
    </p:spTree>
    <p:extLst>
      <p:ext uri="{BB962C8B-B14F-4D97-AF65-F5344CB8AC3E}">
        <p14:creationId xmlns:p14="http://schemas.microsoft.com/office/powerpoint/2010/main" val="419166937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5"/>
          <p:cNvSpPr txBox="1">
            <a:spLocks noGrp="1"/>
          </p:cNvSpPr>
          <p:nvPr>
            <p:ph type="title"/>
          </p:nvPr>
        </p:nvSpPr>
        <p:spPr>
          <a:xfrm>
            <a:off x="0" y="0"/>
            <a:ext cx="6477000" cy="8382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b="1"/>
              <a:t>Steps to solve expression using K-map</a:t>
            </a:r>
            <a:endParaRPr/>
          </a:p>
        </p:txBody>
      </p:sp>
      <p:sp>
        <p:nvSpPr>
          <p:cNvPr id="85" name="Google Shape;85;p15"/>
          <p:cNvSpPr txBox="1">
            <a:spLocks noGrp="1"/>
          </p:cNvSpPr>
          <p:nvPr>
            <p:ph type="body" idx="1"/>
          </p:nvPr>
        </p:nvSpPr>
        <p:spPr>
          <a:xfrm>
            <a:off x="457200" y="1371600"/>
            <a:ext cx="8229600" cy="5198100"/>
          </a:xfrm>
          <a:prstGeom prst="rect">
            <a:avLst/>
          </a:prstGeom>
          <a:noFill/>
          <a:ln>
            <a:noFill/>
          </a:ln>
        </p:spPr>
        <p:txBody>
          <a:bodyPr spcFirstLastPara="1" wrap="square" lIns="91425" tIns="45700" rIns="91425" bIns="45700" anchor="t" anchorCtr="0">
            <a:noAutofit/>
          </a:bodyPr>
          <a:lstStyle/>
          <a:p>
            <a:pPr marL="457200" lvl="0" indent="-342900" algn="l" rtl="0">
              <a:lnSpc>
                <a:spcPct val="100000"/>
              </a:lnSpc>
              <a:spcBef>
                <a:spcPts val="360"/>
              </a:spcBef>
              <a:spcAft>
                <a:spcPts val="0"/>
              </a:spcAft>
              <a:buSzPts val="1800"/>
              <a:buFont typeface="Noto Sans Symbols"/>
              <a:buChar char="❖"/>
            </a:pPr>
            <a:r>
              <a:rPr lang="en-US" sz="2400">
                <a:latin typeface="Times New Roman"/>
                <a:ea typeface="Times New Roman"/>
                <a:cs typeface="Times New Roman"/>
                <a:sym typeface="Times New Roman"/>
              </a:rPr>
              <a:t>Select K-map according to the number of variables.</a:t>
            </a:r>
            <a:endParaRPr/>
          </a:p>
          <a:p>
            <a:pPr marL="457200" lvl="0" indent="-342900" algn="l" rtl="0">
              <a:lnSpc>
                <a:spcPct val="100000"/>
              </a:lnSpc>
              <a:spcBef>
                <a:spcPts val="360"/>
              </a:spcBef>
              <a:spcAft>
                <a:spcPts val="0"/>
              </a:spcAft>
              <a:buSzPts val="1800"/>
              <a:buFont typeface="Noto Sans Symbols"/>
              <a:buChar char="❖"/>
            </a:pPr>
            <a:r>
              <a:rPr lang="en-US" sz="2400">
                <a:latin typeface="Times New Roman"/>
                <a:ea typeface="Times New Roman"/>
                <a:cs typeface="Times New Roman"/>
                <a:sym typeface="Times New Roman"/>
              </a:rPr>
              <a:t>Identify minterms or maxterms as given in problem.</a:t>
            </a:r>
            <a:endParaRPr/>
          </a:p>
          <a:p>
            <a:pPr marL="457200" lvl="0" indent="-342900" algn="l" rtl="0">
              <a:lnSpc>
                <a:spcPct val="100000"/>
              </a:lnSpc>
              <a:spcBef>
                <a:spcPts val="360"/>
              </a:spcBef>
              <a:spcAft>
                <a:spcPts val="0"/>
              </a:spcAft>
              <a:buSzPts val="1800"/>
              <a:buFont typeface="Noto Sans Symbols"/>
              <a:buChar char="❖"/>
            </a:pPr>
            <a:r>
              <a:rPr lang="en-US" sz="2400">
                <a:latin typeface="Times New Roman"/>
                <a:ea typeface="Times New Roman"/>
                <a:cs typeface="Times New Roman"/>
                <a:sym typeface="Times New Roman"/>
              </a:rPr>
              <a:t>For SOP put 1’s in blocks of K-map respective to the minterms (0’s elsewhere).</a:t>
            </a:r>
            <a:endParaRPr/>
          </a:p>
          <a:p>
            <a:pPr marL="457200" lvl="0" indent="-342900" algn="l" rtl="0">
              <a:lnSpc>
                <a:spcPct val="100000"/>
              </a:lnSpc>
              <a:spcBef>
                <a:spcPts val="360"/>
              </a:spcBef>
              <a:spcAft>
                <a:spcPts val="0"/>
              </a:spcAft>
              <a:buSzPts val="1800"/>
              <a:buFont typeface="Noto Sans Symbols"/>
              <a:buChar char="❖"/>
            </a:pPr>
            <a:r>
              <a:rPr lang="en-US" sz="2400">
                <a:latin typeface="Times New Roman"/>
                <a:ea typeface="Times New Roman"/>
                <a:cs typeface="Times New Roman"/>
                <a:sym typeface="Times New Roman"/>
              </a:rPr>
              <a:t>For POS put 0’s in blocks of K-map respective to the maxterms(1’s elsewhere).</a:t>
            </a:r>
            <a:endParaRPr/>
          </a:p>
          <a:p>
            <a:pPr marL="457200" lvl="0" indent="-342900" algn="l" rtl="0">
              <a:lnSpc>
                <a:spcPct val="100000"/>
              </a:lnSpc>
              <a:spcBef>
                <a:spcPts val="360"/>
              </a:spcBef>
              <a:spcAft>
                <a:spcPts val="0"/>
              </a:spcAft>
              <a:buSzPts val="1800"/>
              <a:buFont typeface="Noto Sans Symbols"/>
              <a:buChar char="❖"/>
            </a:pPr>
            <a:r>
              <a:rPr lang="en-US" sz="2400">
                <a:latin typeface="Times New Roman"/>
                <a:ea typeface="Times New Roman"/>
                <a:cs typeface="Times New Roman"/>
                <a:sym typeface="Times New Roman"/>
              </a:rPr>
              <a:t>Make rectangular groups containing total terms in power of two like 2,4,8 ..(except 1) and try to cover as many elements as you can in one group.</a:t>
            </a:r>
            <a:endParaRPr/>
          </a:p>
          <a:p>
            <a:pPr marL="457200" lvl="0" indent="-342900" algn="l" rtl="0">
              <a:lnSpc>
                <a:spcPct val="100000"/>
              </a:lnSpc>
              <a:spcBef>
                <a:spcPts val="360"/>
              </a:spcBef>
              <a:spcAft>
                <a:spcPts val="0"/>
              </a:spcAft>
              <a:buSzPts val="1800"/>
              <a:buFont typeface="Noto Sans Symbols"/>
              <a:buChar char="❖"/>
            </a:pPr>
            <a:r>
              <a:rPr lang="en-US" sz="2400">
                <a:latin typeface="Times New Roman"/>
                <a:ea typeface="Times New Roman"/>
                <a:cs typeface="Times New Roman"/>
                <a:sym typeface="Times New Roman"/>
              </a:rPr>
              <a:t>From the groups made in step 5 find the product terms and sum them up for SOP form.</a:t>
            </a:r>
            <a:endParaRPr sz="2400">
              <a:latin typeface="Times New Roman"/>
              <a:ea typeface="Times New Roman"/>
              <a:cs typeface="Times New Roman"/>
              <a:sym typeface="Times New Roman"/>
            </a:endParaRPr>
          </a:p>
          <a:p>
            <a:pPr marL="457200" lvl="0" indent="-381000" algn="l" rtl="0">
              <a:spcBef>
                <a:spcPts val="360"/>
              </a:spcBef>
              <a:spcAft>
                <a:spcPts val="0"/>
              </a:spcAft>
              <a:buSzPts val="2400"/>
              <a:buFont typeface="Times New Roman"/>
              <a:buChar char="❖"/>
            </a:pPr>
            <a:r>
              <a:rPr lang="en-US" sz="2400">
                <a:latin typeface="Times New Roman"/>
                <a:ea typeface="Times New Roman"/>
                <a:cs typeface="Times New Roman"/>
                <a:sym typeface="Times New Roman"/>
              </a:rPr>
              <a:t>From the groups made in step 5 find the add terms and product them up for POS form.</a:t>
            </a:r>
            <a:endParaRPr sz="2400">
              <a:latin typeface="Times New Roman"/>
              <a:ea typeface="Times New Roman"/>
              <a:cs typeface="Times New Roman"/>
              <a:sym typeface="Times New Roman"/>
            </a:endParaRPr>
          </a:p>
          <a:p>
            <a:pPr marL="457200" lvl="0" indent="-228600" algn="l" rtl="0">
              <a:lnSpc>
                <a:spcPct val="100000"/>
              </a:lnSpc>
              <a:spcBef>
                <a:spcPts val="360"/>
              </a:spcBef>
              <a:spcAft>
                <a:spcPts val="0"/>
              </a:spcAft>
              <a:buClr>
                <a:schemeClr val="dk1"/>
              </a:buClr>
              <a:buSzPts val="1800"/>
              <a:buNone/>
            </a:pPr>
            <a:endParaRPr/>
          </a:p>
        </p:txBody>
      </p:sp>
      <p:sp>
        <p:nvSpPr>
          <p:cNvPr id="86" name="Google Shape;86;p1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115</a:t>
            </a:fld>
            <a:endParaRP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6"/>
          <p:cNvSpPr txBox="1">
            <a:spLocks noGrp="1"/>
          </p:cNvSpPr>
          <p:nvPr>
            <p:ph type="title"/>
          </p:nvPr>
        </p:nvSpPr>
        <p:spPr>
          <a:xfrm>
            <a:off x="0" y="190500"/>
            <a:ext cx="6477000" cy="8382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b="1" u="sng"/>
              <a:t>SOP FORM :</a:t>
            </a:r>
            <a:br>
              <a:rPr lang="en-US"/>
            </a:br>
            <a:r>
              <a:rPr lang="en-US" b="1"/>
              <a:t>1. K-map of 3 variables –</a:t>
            </a:r>
            <a:br>
              <a:rPr lang="en-US"/>
            </a:br>
            <a:endParaRPr/>
          </a:p>
        </p:txBody>
      </p:sp>
      <p:sp>
        <p:nvSpPr>
          <p:cNvPr id="92" name="Google Shape;92;p1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116</a:t>
            </a:fld>
            <a:endParaRPr/>
          </a:p>
        </p:txBody>
      </p:sp>
      <p:pic>
        <p:nvPicPr>
          <p:cNvPr id="93" name="Google Shape;93;p16" descr="Lightbox"/>
          <p:cNvPicPr preferRelativeResize="0"/>
          <p:nvPr/>
        </p:nvPicPr>
        <p:blipFill rotWithShape="1">
          <a:blip r:embed="rId3">
            <a:alphaModFix/>
          </a:blip>
          <a:srcRect/>
          <a:stretch/>
        </p:blipFill>
        <p:spPr>
          <a:xfrm>
            <a:off x="258914" y="1127760"/>
            <a:ext cx="4762665" cy="3886200"/>
          </a:xfrm>
          <a:prstGeom prst="rect">
            <a:avLst/>
          </a:prstGeom>
          <a:noFill/>
          <a:ln>
            <a:noFill/>
          </a:ln>
        </p:spPr>
      </p:pic>
      <p:sp>
        <p:nvSpPr>
          <p:cNvPr id="94" name="Google Shape;94;p16"/>
          <p:cNvSpPr/>
          <p:nvPr/>
        </p:nvSpPr>
        <p:spPr>
          <a:xfrm>
            <a:off x="4899660" y="1722120"/>
            <a:ext cx="2781300" cy="248766"/>
          </a:xfrm>
          <a:prstGeom prst="rect">
            <a:avLst/>
          </a:prstGeom>
          <a:noFill/>
          <a:ln>
            <a:noFill/>
          </a:ln>
        </p:spPr>
        <p:txBody>
          <a:bodyPr spcFirstLastPara="1" wrap="square" lIns="0" tIns="0" rIns="0" bIns="63475" anchor="ctr" anchorCtr="0">
            <a:spAutoFit/>
          </a:bodyPr>
          <a:lstStyle/>
          <a:p>
            <a:pPr marL="0" marR="0" lvl="0" indent="0" algn="l" rtl="0">
              <a:lnSpc>
                <a:spcPct val="100000"/>
              </a:lnSpc>
              <a:spcBef>
                <a:spcPts val="0"/>
              </a:spcBef>
              <a:spcAft>
                <a:spcPts val="0"/>
              </a:spcAft>
              <a:buNone/>
            </a:pPr>
            <a:r>
              <a:rPr lang="en-US" sz="1200" b="0" i="0" u="none" strike="noStrike" cap="none">
                <a:solidFill>
                  <a:srgbClr val="273239"/>
                </a:solidFill>
                <a:latin typeface="Consolas"/>
                <a:ea typeface="Consolas"/>
                <a:cs typeface="Consolas"/>
                <a:sym typeface="Consolas"/>
              </a:rPr>
              <a:t>Z (A,B,C) = ∑(1,3,6,7)</a:t>
            </a:r>
            <a:r>
              <a:rPr lang="en-US" sz="600" b="0" i="0" u="none" strike="noStrike" cap="none">
                <a:solidFill>
                  <a:schemeClr val="dk1"/>
                </a:solidFill>
                <a:latin typeface="Arial"/>
                <a:ea typeface="Arial"/>
                <a:cs typeface="Arial"/>
                <a:sym typeface="Arial"/>
              </a:rPr>
              <a:t> </a:t>
            </a:r>
            <a:endParaRPr sz="1800" b="0" i="0" u="none" strike="noStrike" cap="none">
              <a:solidFill>
                <a:schemeClr val="dk1"/>
              </a:solidFill>
              <a:latin typeface="Arial"/>
              <a:ea typeface="Arial"/>
              <a:cs typeface="Arial"/>
              <a:sym typeface="Arial"/>
            </a:endParaRPr>
          </a:p>
        </p:txBody>
      </p:sp>
      <p:pic>
        <p:nvPicPr>
          <p:cNvPr id="95" name="Google Shape;95;p16" descr="Lightbox"/>
          <p:cNvPicPr preferRelativeResize="0"/>
          <p:nvPr/>
        </p:nvPicPr>
        <p:blipFill rotWithShape="1">
          <a:blip r:embed="rId4">
            <a:alphaModFix/>
          </a:blip>
          <a:srcRect/>
          <a:stretch/>
        </p:blipFill>
        <p:spPr>
          <a:xfrm>
            <a:off x="4495799" y="2112535"/>
            <a:ext cx="4015105" cy="2823320"/>
          </a:xfrm>
          <a:prstGeom prst="rect">
            <a:avLst/>
          </a:prstGeom>
          <a:noFill/>
          <a:ln>
            <a:noFill/>
          </a:ln>
        </p:spPr>
      </p:pic>
      <p:sp>
        <p:nvSpPr>
          <p:cNvPr id="96" name="Google Shape;96;p16"/>
          <p:cNvSpPr/>
          <p:nvPr/>
        </p:nvSpPr>
        <p:spPr>
          <a:xfrm>
            <a:off x="678180" y="5067300"/>
            <a:ext cx="6423660" cy="1077218"/>
          </a:xfrm>
          <a:prstGeom prst="rect">
            <a:avLst/>
          </a:prstGeom>
          <a:solidFill>
            <a:srgbClr val="FFFFFF"/>
          </a:solid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rgbClr val="273239"/>
              </a:buClr>
              <a:buSzPts val="1400"/>
              <a:buFont typeface="Arial"/>
              <a:buNone/>
            </a:pPr>
            <a:r>
              <a:rPr lang="en-US" sz="1400" b="0" i="0" u="none" strike="noStrike" cap="none">
                <a:solidFill>
                  <a:srgbClr val="273239"/>
                </a:solidFill>
                <a:latin typeface="Times New Roman"/>
                <a:ea typeface="Times New Roman"/>
                <a:cs typeface="Times New Roman"/>
                <a:sym typeface="Times New Roman"/>
              </a:rPr>
              <a:t>From </a:t>
            </a:r>
            <a:r>
              <a:rPr lang="en-US" sz="1400" b="1" i="0" u="none" strike="noStrike" cap="none">
                <a:solidFill>
                  <a:srgbClr val="273239"/>
                </a:solidFill>
                <a:latin typeface="Times New Roman"/>
                <a:ea typeface="Times New Roman"/>
                <a:cs typeface="Times New Roman"/>
                <a:sym typeface="Times New Roman"/>
              </a:rPr>
              <a:t>red</a:t>
            </a:r>
            <a:r>
              <a:rPr lang="en-US" sz="1400" b="0" i="0" u="none" strike="noStrike" cap="none">
                <a:solidFill>
                  <a:srgbClr val="273239"/>
                </a:solidFill>
                <a:latin typeface="Times New Roman"/>
                <a:ea typeface="Times New Roman"/>
                <a:cs typeface="Times New Roman"/>
                <a:sym typeface="Times New Roman"/>
              </a:rPr>
              <a:t> group we get product term— </a:t>
            </a:r>
            <a:endParaRPr/>
          </a:p>
          <a:p>
            <a:pPr marL="0" marR="0" lvl="0" indent="0" algn="l" rtl="0">
              <a:lnSpc>
                <a:spcPct val="100000"/>
              </a:lnSpc>
              <a:spcBef>
                <a:spcPts val="0"/>
              </a:spcBef>
              <a:spcAft>
                <a:spcPts val="0"/>
              </a:spcAft>
              <a:buClr>
                <a:srgbClr val="273239"/>
              </a:buClr>
              <a:buSzPts val="1400"/>
              <a:buFont typeface="Arial"/>
              <a:buNone/>
            </a:pPr>
            <a:r>
              <a:rPr lang="en-US" sz="1400" b="0" i="0" u="none" strike="noStrike" cap="none">
                <a:solidFill>
                  <a:srgbClr val="273239"/>
                </a:solidFill>
                <a:latin typeface="Times New Roman"/>
                <a:ea typeface="Times New Roman"/>
                <a:cs typeface="Times New Roman"/>
                <a:sym typeface="Times New Roman"/>
              </a:rPr>
              <a:t>A’C </a:t>
            </a:r>
            <a:endParaRPr sz="1400" b="0" i="0" u="none" strike="noStrike" cap="none">
              <a:solidFill>
                <a:schemeClr val="dk1"/>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273239"/>
              </a:buClr>
              <a:buSzPts val="1400"/>
              <a:buFont typeface="Arial"/>
              <a:buNone/>
            </a:pPr>
            <a:r>
              <a:rPr lang="en-US" sz="1400" b="0" i="0" u="none" strike="noStrike" cap="none">
                <a:solidFill>
                  <a:srgbClr val="273239"/>
                </a:solidFill>
                <a:latin typeface="Times New Roman"/>
                <a:ea typeface="Times New Roman"/>
                <a:cs typeface="Times New Roman"/>
                <a:sym typeface="Times New Roman"/>
              </a:rPr>
              <a:t>From</a:t>
            </a:r>
            <a:r>
              <a:rPr lang="en-US" sz="1400" b="1" i="0" u="none" strike="noStrike" cap="none">
                <a:solidFill>
                  <a:srgbClr val="273239"/>
                </a:solidFill>
                <a:latin typeface="Times New Roman"/>
                <a:ea typeface="Times New Roman"/>
                <a:cs typeface="Times New Roman"/>
                <a:sym typeface="Times New Roman"/>
              </a:rPr>
              <a:t> green</a:t>
            </a:r>
            <a:r>
              <a:rPr lang="en-US" sz="1400" b="0" i="0" u="none" strike="noStrike" cap="none">
                <a:solidFill>
                  <a:srgbClr val="273239"/>
                </a:solidFill>
                <a:latin typeface="Times New Roman"/>
                <a:ea typeface="Times New Roman"/>
                <a:cs typeface="Times New Roman"/>
                <a:sym typeface="Times New Roman"/>
              </a:rPr>
              <a:t> group we get product term— </a:t>
            </a:r>
            <a:endParaRPr sz="1400" b="0" i="0" u="none" strike="noStrike" cap="none">
              <a:solidFill>
                <a:schemeClr val="dk1"/>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273239"/>
              </a:buClr>
              <a:buSzPts val="1400"/>
              <a:buFont typeface="Arial"/>
              <a:buNone/>
            </a:pPr>
            <a:r>
              <a:rPr lang="en-US" sz="1400" b="0" i="0" u="none" strike="noStrike" cap="none">
                <a:solidFill>
                  <a:srgbClr val="273239"/>
                </a:solidFill>
                <a:latin typeface="Times New Roman"/>
                <a:ea typeface="Times New Roman"/>
                <a:cs typeface="Times New Roman"/>
                <a:sym typeface="Times New Roman"/>
              </a:rPr>
              <a:t>AB </a:t>
            </a:r>
            <a:endParaRPr sz="1400" b="0" i="0" u="none" strike="noStrike" cap="none">
              <a:solidFill>
                <a:schemeClr val="dk1"/>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273239"/>
              </a:buClr>
              <a:buSzPts val="1400"/>
              <a:buFont typeface="Arial"/>
              <a:buNone/>
            </a:pPr>
            <a:r>
              <a:rPr lang="en-US" sz="1400" b="0" i="0" u="none" strike="noStrike" cap="none">
                <a:solidFill>
                  <a:srgbClr val="273239"/>
                </a:solidFill>
                <a:latin typeface="Times New Roman"/>
                <a:ea typeface="Times New Roman"/>
                <a:cs typeface="Times New Roman"/>
                <a:sym typeface="Times New Roman"/>
              </a:rPr>
              <a:t>Summing these product terms  we get- </a:t>
            </a:r>
            <a:r>
              <a:rPr lang="en-US" sz="1400" b="1" i="0" u="none" strike="noStrike" cap="none">
                <a:solidFill>
                  <a:srgbClr val="273239"/>
                </a:solidFill>
                <a:latin typeface="Times New Roman"/>
                <a:ea typeface="Times New Roman"/>
                <a:cs typeface="Times New Roman"/>
                <a:sym typeface="Times New Roman"/>
              </a:rPr>
              <a:t>Final expression (A’C+AB)</a:t>
            </a:r>
            <a:r>
              <a:rPr lang="en-US" sz="1400" b="0" i="0" u="none" strike="noStrike" cap="none">
                <a:solidFill>
                  <a:srgbClr val="273239"/>
                </a:solidFill>
                <a:latin typeface="Times New Roman"/>
                <a:ea typeface="Times New Roman"/>
                <a:cs typeface="Times New Roman"/>
                <a:sym typeface="Times New Roman"/>
              </a:rPr>
              <a:t> </a:t>
            </a:r>
            <a:endParaRPr sz="1400" b="0" i="0" u="none" strike="noStrike" cap="none">
              <a:solidFill>
                <a:schemeClr val="dk1"/>
              </a:solidFill>
              <a:latin typeface="Times New Roman"/>
              <a:ea typeface="Times New Roman"/>
              <a:cs typeface="Times New Roman"/>
              <a:sym typeface="Times New Roman"/>
            </a:endParaRP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4698BB-0B09-B752-2427-BB92EEDFB779}"/>
              </a:ext>
            </a:extLst>
          </p:cNvPr>
          <p:cNvSpPr>
            <a:spLocks noGrp="1"/>
          </p:cNvSpPr>
          <p:nvPr>
            <p:ph type="title"/>
          </p:nvPr>
        </p:nvSpPr>
        <p:spPr/>
        <p:txBody>
          <a:bodyPr/>
          <a:lstStyle/>
          <a:p>
            <a:r>
              <a:rPr lang="en-US" dirty="0"/>
              <a:t>Example</a:t>
            </a:r>
            <a:endParaRPr lang="en-IN" dirty="0"/>
          </a:p>
        </p:txBody>
      </p:sp>
      <p:sp>
        <p:nvSpPr>
          <p:cNvPr id="3" name="Text Placeholder 2">
            <a:extLst>
              <a:ext uri="{FF2B5EF4-FFF2-40B4-BE49-F238E27FC236}">
                <a16:creationId xmlns:a16="http://schemas.microsoft.com/office/drawing/2014/main" id="{C2B0EDB4-10DC-C31A-B74A-FE831A64F452}"/>
              </a:ext>
            </a:extLst>
          </p:cNvPr>
          <p:cNvSpPr>
            <a:spLocks noGrp="1"/>
          </p:cNvSpPr>
          <p:nvPr>
            <p:ph type="body" idx="1"/>
          </p:nvPr>
        </p:nvSpPr>
        <p:spPr/>
        <p:txBody>
          <a:bodyPr/>
          <a:lstStyle/>
          <a:p>
            <a:pPr marL="114300" indent="0">
              <a:buNone/>
            </a:pPr>
            <a:r>
              <a:rPr lang="en-US" dirty="0"/>
              <a:t>.</a:t>
            </a:r>
            <a:endParaRPr lang="en-IN" dirty="0"/>
          </a:p>
        </p:txBody>
      </p:sp>
      <p:sp>
        <p:nvSpPr>
          <p:cNvPr id="4" name="Slide Number Placeholder 3">
            <a:extLst>
              <a:ext uri="{FF2B5EF4-FFF2-40B4-BE49-F238E27FC236}">
                <a16:creationId xmlns:a16="http://schemas.microsoft.com/office/drawing/2014/main" id="{C0B54C42-90AD-2FEC-3121-AE1CCBB9D23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117</a:t>
            </a:fld>
            <a:endParaRPr lang="en-US"/>
          </a:p>
        </p:txBody>
      </p:sp>
      <p:pic>
        <p:nvPicPr>
          <p:cNvPr id="6" name="Picture 5">
            <a:extLst>
              <a:ext uri="{FF2B5EF4-FFF2-40B4-BE49-F238E27FC236}">
                <a16:creationId xmlns:a16="http://schemas.microsoft.com/office/drawing/2014/main" id="{E7031C93-912D-9226-4F3B-098F3AAE1BD9}"/>
              </a:ext>
            </a:extLst>
          </p:cNvPr>
          <p:cNvPicPr>
            <a:picLocks noChangeAspect="1"/>
          </p:cNvPicPr>
          <p:nvPr/>
        </p:nvPicPr>
        <p:blipFill>
          <a:blip r:embed="rId2"/>
          <a:stretch>
            <a:fillRect/>
          </a:stretch>
        </p:blipFill>
        <p:spPr>
          <a:xfrm>
            <a:off x="1078199" y="1367852"/>
            <a:ext cx="7211362" cy="512656"/>
          </a:xfrm>
          <a:prstGeom prst="rect">
            <a:avLst/>
          </a:prstGeom>
        </p:spPr>
      </p:pic>
      <p:pic>
        <p:nvPicPr>
          <p:cNvPr id="8" name="Picture 7">
            <a:extLst>
              <a:ext uri="{FF2B5EF4-FFF2-40B4-BE49-F238E27FC236}">
                <a16:creationId xmlns:a16="http://schemas.microsoft.com/office/drawing/2014/main" id="{F6F15EC4-8053-97ED-A036-570C20C86C5C}"/>
              </a:ext>
            </a:extLst>
          </p:cNvPr>
          <p:cNvPicPr>
            <a:picLocks noChangeAspect="1"/>
          </p:cNvPicPr>
          <p:nvPr/>
        </p:nvPicPr>
        <p:blipFill>
          <a:blip r:embed="rId3"/>
          <a:stretch>
            <a:fillRect/>
          </a:stretch>
        </p:blipFill>
        <p:spPr>
          <a:xfrm>
            <a:off x="2068642" y="2410160"/>
            <a:ext cx="4646951" cy="2771375"/>
          </a:xfrm>
          <a:prstGeom prst="rect">
            <a:avLst/>
          </a:prstGeom>
        </p:spPr>
      </p:pic>
    </p:spTree>
    <p:extLst>
      <p:ext uri="{BB962C8B-B14F-4D97-AF65-F5344CB8AC3E}">
        <p14:creationId xmlns:p14="http://schemas.microsoft.com/office/powerpoint/2010/main" val="4108906300"/>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4698BB-0B09-B752-2427-BB92EEDFB779}"/>
              </a:ext>
            </a:extLst>
          </p:cNvPr>
          <p:cNvSpPr>
            <a:spLocks noGrp="1"/>
          </p:cNvSpPr>
          <p:nvPr>
            <p:ph type="title"/>
          </p:nvPr>
        </p:nvSpPr>
        <p:spPr/>
        <p:txBody>
          <a:bodyPr/>
          <a:lstStyle/>
          <a:p>
            <a:r>
              <a:rPr lang="en-US" dirty="0"/>
              <a:t>Example</a:t>
            </a:r>
            <a:endParaRPr lang="en-IN" dirty="0"/>
          </a:p>
        </p:txBody>
      </p:sp>
      <p:sp>
        <p:nvSpPr>
          <p:cNvPr id="3" name="Text Placeholder 2">
            <a:extLst>
              <a:ext uri="{FF2B5EF4-FFF2-40B4-BE49-F238E27FC236}">
                <a16:creationId xmlns:a16="http://schemas.microsoft.com/office/drawing/2014/main" id="{C2B0EDB4-10DC-C31A-B74A-FE831A64F452}"/>
              </a:ext>
            </a:extLst>
          </p:cNvPr>
          <p:cNvSpPr>
            <a:spLocks noGrp="1"/>
          </p:cNvSpPr>
          <p:nvPr>
            <p:ph type="body" idx="1"/>
          </p:nvPr>
        </p:nvSpPr>
        <p:spPr/>
        <p:txBody>
          <a:bodyPr/>
          <a:lstStyle/>
          <a:p>
            <a:pPr marL="114300" indent="0">
              <a:buNone/>
            </a:pPr>
            <a:r>
              <a:rPr lang="en-US" dirty="0"/>
              <a:t>.</a:t>
            </a:r>
            <a:endParaRPr lang="en-IN" dirty="0"/>
          </a:p>
        </p:txBody>
      </p:sp>
      <p:sp>
        <p:nvSpPr>
          <p:cNvPr id="4" name="Slide Number Placeholder 3">
            <a:extLst>
              <a:ext uri="{FF2B5EF4-FFF2-40B4-BE49-F238E27FC236}">
                <a16:creationId xmlns:a16="http://schemas.microsoft.com/office/drawing/2014/main" id="{C0B54C42-90AD-2FEC-3121-AE1CCBB9D23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118</a:t>
            </a:fld>
            <a:endParaRPr lang="en-US"/>
          </a:p>
        </p:txBody>
      </p:sp>
      <p:pic>
        <p:nvPicPr>
          <p:cNvPr id="7" name="Picture 6">
            <a:extLst>
              <a:ext uri="{FF2B5EF4-FFF2-40B4-BE49-F238E27FC236}">
                <a16:creationId xmlns:a16="http://schemas.microsoft.com/office/drawing/2014/main" id="{14CE99D7-DE32-4B82-4FEC-8DC31D8CF678}"/>
              </a:ext>
            </a:extLst>
          </p:cNvPr>
          <p:cNvPicPr>
            <a:picLocks noChangeAspect="1"/>
          </p:cNvPicPr>
          <p:nvPr/>
        </p:nvPicPr>
        <p:blipFill>
          <a:blip r:embed="rId2"/>
          <a:stretch>
            <a:fillRect/>
          </a:stretch>
        </p:blipFill>
        <p:spPr>
          <a:xfrm>
            <a:off x="457200" y="1296987"/>
            <a:ext cx="8229600" cy="567558"/>
          </a:xfrm>
          <a:prstGeom prst="rect">
            <a:avLst/>
          </a:prstGeom>
        </p:spPr>
      </p:pic>
      <p:pic>
        <p:nvPicPr>
          <p:cNvPr id="10" name="Picture 9">
            <a:extLst>
              <a:ext uri="{FF2B5EF4-FFF2-40B4-BE49-F238E27FC236}">
                <a16:creationId xmlns:a16="http://schemas.microsoft.com/office/drawing/2014/main" id="{C2087719-FD73-ADCA-3890-236A553438F5}"/>
              </a:ext>
            </a:extLst>
          </p:cNvPr>
          <p:cNvPicPr>
            <a:picLocks noChangeAspect="1"/>
          </p:cNvPicPr>
          <p:nvPr/>
        </p:nvPicPr>
        <p:blipFill>
          <a:blip r:embed="rId3"/>
          <a:stretch>
            <a:fillRect/>
          </a:stretch>
        </p:blipFill>
        <p:spPr>
          <a:xfrm>
            <a:off x="2015829" y="2458409"/>
            <a:ext cx="4537371" cy="3439154"/>
          </a:xfrm>
          <a:prstGeom prst="rect">
            <a:avLst/>
          </a:prstGeom>
        </p:spPr>
      </p:pic>
    </p:spTree>
    <p:extLst>
      <p:ext uri="{BB962C8B-B14F-4D97-AF65-F5344CB8AC3E}">
        <p14:creationId xmlns:p14="http://schemas.microsoft.com/office/powerpoint/2010/main" val="279696235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4698BB-0B09-B752-2427-BB92EEDFB779}"/>
              </a:ext>
            </a:extLst>
          </p:cNvPr>
          <p:cNvSpPr>
            <a:spLocks noGrp="1"/>
          </p:cNvSpPr>
          <p:nvPr>
            <p:ph type="title"/>
          </p:nvPr>
        </p:nvSpPr>
        <p:spPr/>
        <p:txBody>
          <a:bodyPr/>
          <a:lstStyle/>
          <a:p>
            <a:r>
              <a:rPr lang="en-US" dirty="0"/>
              <a:t>Example</a:t>
            </a:r>
            <a:endParaRPr lang="en-IN" dirty="0"/>
          </a:p>
        </p:txBody>
      </p:sp>
      <p:sp>
        <p:nvSpPr>
          <p:cNvPr id="3" name="Text Placeholder 2">
            <a:extLst>
              <a:ext uri="{FF2B5EF4-FFF2-40B4-BE49-F238E27FC236}">
                <a16:creationId xmlns:a16="http://schemas.microsoft.com/office/drawing/2014/main" id="{C2B0EDB4-10DC-C31A-B74A-FE831A64F452}"/>
              </a:ext>
            </a:extLst>
          </p:cNvPr>
          <p:cNvSpPr>
            <a:spLocks noGrp="1"/>
          </p:cNvSpPr>
          <p:nvPr>
            <p:ph type="body" idx="1"/>
          </p:nvPr>
        </p:nvSpPr>
        <p:spPr/>
        <p:txBody>
          <a:bodyPr/>
          <a:lstStyle/>
          <a:p>
            <a:pPr marL="114300" indent="0">
              <a:buNone/>
            </a:pPr>
            <a:r>
              <a:rPr lang="en-US" dirty="0"/>
              <a:t>.</a:t>
            </a:r>
            <a:endParaRPr lang="en-IN" dirty="0"/>
          </a:p>
        </p:txBody>
      </p:sp>
      <p:sp>
        <p:nvSpPr>
          <p:cNvPr id="4" name="Slide Number Placeholder 3">
            <a:extLst>
              <a:ext uri="{FF2B5EF4-FFF2-40B4-BE49-F238E27FC236}">
                <a16:creationId xmlns:a16="http://schemas.microsoft.com/office/drawing/2014/main" id="{C0B54C42-90AD-2FEC-3121-AE1CCBB9D23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119</a:t>
            </a:fld>
            <a:endParaRPr lang="en-US"/>
          </a:p>
        </p:txBody>
      </p:sp>
      <p:pic>
        <p:nvPicPr>
          <p:cNvPr id="6" name="Picture 5">
            <a:extLst>
              <a:ext uri="{FF2B5EF4-FFF2-40B4-BE49-F238E27FC236}">
                <a16:creationId xmlns:a16="http://schemas.microsoft.com/office/drawing/2014/main" id="{0FE4B79E-2ABB-6D1C-4AF1-2D13B149DCFC}"/>
              </a:ext>
            </a:extLst>
          </p:cNvPr>
          <p:cNvPicPr>
            <a:picLocks noChangeAspect="1"/>
          </p:cNvPicPr>
          <p:nvPr/>
        </p:nvPicPr>
        <p:blipFill>
          <a:blip r:embed="rId2"/>
          <a:stretch>
            <a:fillRect/>
          </a:stretch>
        </p:blipFill>
        <p:spPr>
          <a:xfrm>
            <a:off x="834843" y="1243012"/>
            <a:ext cx="7484698" cy="496528"/>
          </a:xfrm>
          <a:prstGeom prst="rect">
            <a:avLst/>
          </a:prstGeom>
        </p:spPr>
      </p:pic>
      <p:pic>
        <p:nvPicPr>
          <p:cNvPr id="9" name="Picture 8">
            <a:extLst>
              <a:ext uri="{FF2B5EF4-FFF2-40B4-BE49-F238E27FC236}">
                <a16:creationId xmlns:a16="http://schemas.microsoft.com/office/drawing/2014/main" id="{EEB41016-089F-39D1-2EB5-AB50CE874E1B}"/>
              </a:ext>
            </a:extLst>
          </p:cNvPr>
          <p:cNvPicPr>
            <a:picLocks noChangeAspect="1"/>
          </p:cNvPicPr>
          <p:nvPr/>
        </p:nvPicPr>
        <p:blipFill>
          <a:blip r:embed="rId3"/>
          <a:stretch>
            <a:fillRect/>
          </a:stretch>
        </p:blipFill>
        <p:spPr>
          <a:xfrm>
            <a:off x="2713219" y="2389546"/>
            <a:ext cx="4167266" cy="3393345"/>
          </a:xfrm>
          <a:prstGeom prst="rect">
            <a:avLst/>
          </a:prstGeom>
        </p:spPr>
      </p:pic>
    </p:spTree>
    <p:extLst>
      <p:ext uri="{BB962C8B-B14F-4D97-AF65-F5344CB8AC3E}">
        <p14:creationId xmlns:p14="http://schemas.microsoft.com/office/powerpoint/2010/main" val="16512621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39"/>
          <p:cNvSpPr txBox="1">
            <a:spLocks noGrp="1"/>
          </p:cNvSpPr>
          <p:nvPr>
            <p:ph type="title"/>
          </p:nvPr>
        </p:nvSpPr>
        <p:spPr>
          <a:xfrm>
            <a:off x="0" y="0"/>
            <a:ext cx="6477000" cy="8382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sz="3200" b="1">
                <a:solidFill>
                  <a:schemeClr val="dk1"/>
                </a:solidFill>
                <a:latin typeface="Arial"/>
                <a:ea typeface="Arial"/>
                <a:cs typeface="Arial"/>
                <a:sym typeface="Arial"/>
              </a:rPr>
              <a:t>Digital Waveforms</a:t>
            </a:r>
            <a:endParaRPr/>
          </a:p>
        </p:txBody>
      </p:sp>
      <p:sp>
        <p:nvSpPr>
          <p:cNvPr id="151" name="Google Shape;151;p39"/>
          <p:cNvSpPr txBox="1">
            <a:spLocks noGrp="1"/>
          </p:cNvSpPr>
          <p:nvPr>
            <p:ph type="body" idx="1"/>
          </p:nvPr>
        </p:nvSpPr>
        <p:spPr>
          <a:xfrm>
            <a:off x="304800" y="1026517"/>
            <a:ext cx="8229600" cy="4526100"/>
          </a:xfrm>
          <a:prstGeom prst="rect">
            <a:avLst/>
          </a:prstGeom>
          <a:noFill/>
          <a:ln>
            <a:noFill/>
          </a:ln>
        </p:spPr>
        <p:txBody>
          <a:bodyPr spcFirstLastPara="1" wrap="square" lIns="91425" tIns="45700" rIns="91425" bIns="45700" anchor="t" anchorCtr="0">
            <a:noAutofit/>
          </a:bodyPr>
          <a:lstStyle/>
          <a:p>
            <a:pPr marL="457200" lvl="0" indent="-342900" algn="l" rtl="0">
              <a:lnSpc>
                <a:spcPct val="100000"/>
              </a:lnSpc>
              <a:spcBef>
                <a:spcPts val="360"/>
              </a:spcBef>
              <a:spcAft>
                <a:spcPts val="0"/>
              </a:spcAft>
              <a:buClr>
                <a:schemeClr val="dk1"/>
              </a:buClr>
              <a:buSzPts val="1800"/>
              <a:buChar char="•"/>
            </a:pPr>
            <a:r>
              <a:rPr lang="en-US"/>
              <a:t>Pulse characteristics</a:t>
            </a:r>
            <a:endParaRPr/>
          </a:p>
          <a:p>
            <a:pPr marL="914400" lvl="1" indent="-342900" algn="l" rtl="0">
              <a:lnSpc>
                <a:spcPct val="100000"/>
              </a:lnSpc>
              <a:spcBef>
                <a:spcPts val="360"/>
              </a:spcBef>
              <a:spcAft>
                <a:spcPts val="0"/>
              </a:spcAft>
              <a:buSzPts val="1800"/>
              <a:buChar char="–"/>
            </a:pPr>
            <a:r>
              <a:rPr lang="en-US"/>
              <a:t>Leading edge (occurs first at t = 0)</a:t>
            </a:r>
            <a:endParaRPr/>
          </a:p>
          <a:p>
            <a:pPr marL="914400" lvl="1" indent="-342900" algn="l" rtl="0">
              <a:lnSpc>
                <a:spcPct val="100000"/>
              </a:lnSpc>
              <a:spcBef>
                <a:spcPts val="360"/>
              </a:spcBef>
              <a:spcAft>
                <a:spcPts val="0"/>
              </a:spcAft>
              <a:buSzPts val="1800"/>
              <a:buChar char="–"/>
            </a:pPr>
            <a:r>
              <a:rPr lang="en-US"/>
              <a:t> Trailing edge (occurs last at t = 1)</a:t>
            </a:r>
            <a:endParaRPr/>
          </a:p>
          <a:p>
            <a:pPr marL="914400" lvl="1" indent="-342900" algn="l" rtl="0">
              <a:lnSpc>
                <a:spcPct val="100000"/>
              </a:lnSpc>
              <a:spcBef>
                <a:spcPts val="360"/>
              </a:spcBef>
              <a:spcAft>
                <a:spcPts val="0"/>
              </a:spcAft>
              <a:buSzPts val="1800"/>
              <a:buChar char="–"/>
            </a:pPr>
            <a:r>
              <a:rPr lang="en-US"/>
              <a:t>Positive-going pulse: Leading edge is a rising edge and trailing edge is falling edge</a:t>
            </a:r>
            <a:endParaRPr/>
          </a:p>
          <a:p>
            <a:pPr marL="914400" lvl="1" indent="-342900" algn="l" rtl="0">
              <a:lnSpc>
                <a:spcPct val="100000"/>
              </a:lnSpc>
              <a:spcBef>
                <a:spcPts val="360"/>
              </a:spcBef>
              <a:spcAft>
                <a:spcPts val="0"/>
              </a:spcAft>
              <a:buSzPts val="1800"/>
              <a:buChar char="–"/>
            </a:pPr>
            <a:r>
              <a:rPr lang="en-US"/>
              <a:t>Negative-going pulse: Leading edged is falling edge and trailing edge is rising edge</a:t>
            </a:r>
            <a:endParaRPr/>
          </a:p>
        </p:txBody>
      </p:sp>
      <p:sp>
        <p:nvSpPr>
          <p:cNvPr id="152" name="Google Shape;152;p3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12</a:t>
            </a:fld>
            <a:endParaRP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4698BB-0B09-B752-2427-BB92EEDFB779}"/>
              </a:ext>
            </a:extLst>
          </p:cNvPr>
          <p:cNvSpPr>
            <a:spLocks noGrp="1"/>
          </p:cNvSpPr>
          <p:nvPr>
            <p:ph type="title"/>
          </p:nvPr>
        </p:nvSpPr>
        <p:spPr/>
        <p:txBody>
          <a:bodyPr/>
          <a:lstStyle/>
          <a:p>
            <a:r>
              <a:rPr lang="en-US" dirty="0"/>
              <a:t>Example</a:t>
            </a:r>
            <a:endParaRPr lang="en-IN" dirty="0"/>
          </a:p>
        </p:txBody>
      </p:sp>
      <p:sp>
        <p:nvSpPr>
          <p:cNvPr id="3" name="Text Placeholder 2">
            <a:extLst>
              <a:ext uri="{FF2B5EF4-FFF2-40B4-BE49-F238E27FC236}">
                <a16:creationId xmlns:a16="http://schemas.microsoft.com/office/drawing/2014/main" id="{C2B0EDB4-10DC-C31A-B74A-FE831A64F452}"/>
              </a:ext>
            </a:extLst>
          </p:cNvPr>
          <p:cNvSpPr>
            <a:spLocks noGrp="1"/>
          </p:cNvSpPr>
          <p:nvPr>
            <p:ph type="body" idx="1"/>
          </p:nvPr>
        </p:nvSpPr>
        <p:spPr/>
        <p:txBody>
          <a:bodyPr/>
          <a:lstStyle/>
          <a:p>
            <a:pPr marL="114300" indent="0">
              <a:buNone/>
            </a:pPr>
            <a:r>
              <a:rPr lang="en-US" dirty="0"/>
              <a:t>.</a:t>
            </a:r>
            <a:endParaRPr lang="en-IN" dirty="0"/>
          </a:p>
        </p:txBody>
      </p:sp>
      <p:sp>
        <p:nvSpPr>
          <p:cNvPr id="4" name="Slide Number Placeholder 3">
            <a:extLst>
              <a:ext uri="{FF2B5EF4-FFF2-40B4-BE49-F238E27FC236}">
                <a16:creationId xmlns:a16="http://schemas.microsoft.com/office/drawing/2014/main" id="{C0B54C42-90AD-2FEC-3121-AE1CCBB9D23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120</a:t>
            </a:fld>
            <a:endParaRPr lang="en-US"/>
          </a:p>
        </p:txBody>
      </p:sp>
      <p:pic>
        <p:nvPicPr>
          <p:cNvPr id="7" name="Picture 6">
            <a:extLst>
              <a:ext uri="{FF2B5EF4-FFF2-40B4-BE49-F238E27FC236}">
                <a16:creationId xmlns:a16="http://schemas.microsoft.com/office/drawing/2014/main" id="{CFB389B6-1D0D-5B76-0C37-CD0F239BAB3F}"/>
              </a:ext>
            </a:extLst>
          </p:cNvPr>
          <p:cNvPicPr>
            <a:picLocks noChangeAspect="1"/>
          </p:cNvPicPr>
          <p:nvPr/>
        </p:nvPicPr>
        <p:blipFill>
          <a:blip r:embed="rId2"/>
          <a:stretch>
            <a:fillRect/>
          </a:stretch>
        </p:blipFill>
        <p:spPr>
          <a:xfrm>
            <a:off x="938212" y="1371599"/>
            <a:ext cx="7591191" cy="565803"/>
          </a:xfrm>
          <a:prstGeom prst="rect">
            <a:avLst/>
          </a:prstGeom>
        </p:spPr>
      </p:pic>
      <p:pic>
        <p:nvPicPr>
          <p:cNvPr id="15" name="Picture 14">
            <a:extLst>
              <a:ext uri="{FF2B5EF4-FFF2-40B4-BE49-F238E27FC236}">
                <a16:creationId xmlns:a16="http://schemas.microsoft.com/office/drawing/2014/main" id="{AEF29A08-A6D9-A93C-33DE-9907B40BA67E}"/>
              </a:ext>
            </a:extLst>
          </p:cNvPr>
          <p:cNvPicPr>
            <a:picLocks noChangeAspect="1"/>
          </p:cNvPicPr>
          <p:nvPr/>
        </p:nvPicPr>
        <p:blipFill>
          <a:blip r:embed="rId3"/>
          <a:stretch>
            <a:fillRect/>
          </a:stretch>
        </p:blipFill>
        <p:spPr>
          <a:xfrm>
            <a:off x="1315906" y="2327699"/>
            <a:ext cx="6304094" cy="4028651"/>
          </a:xfrm>
          <a:prstGeom prst="rect">
            <a:avLst/>
          </a:prstGeom>
        </p:spPr>
      </p:pic>
    </p:spTree>
    <p:extLst>
      <p:ext uri="{BB962C8B-B14F-4D97-AF65-F5344CB8AC3E}">
        <p14:creationId xmlns:p14="http://schemas.microsoft.com/office/powerpoint/2010/main" val="3341033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17"/>
          <p:cNvSpPr txBox="1">
            <a:spLocks noGrp="1"/>
          </p:cNvSpPr>
          <p:nvPr>
            <p:ph type="title"/>
          </p:nvPr>
        </p:nvSpPr>
        <p:spPr>
          <a:xfrm>
            <a:off x="0" y="0"/>
            <a:ext cx="6477000" cy="8382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b="1"/>
              <a:t>2. K-map for 4 variables –</a:t>
            </a:r>
            <a:endParaRPr/>
          </a:p>
        </p:txBody>
      </p:sp>
      <p:sp>
        <p:nvSpPr>
          <p:cNvPr id="102" name="Google Shape;102;p1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121</a:t>
            </a:fld>
            <a:endParaRPr/>
          </a:p>
        </p:txBody>
      </p:sp>
      <p:pic>
        <p:nvPicPr>
          <p:cNvPr id="103" name="Google Shape;103;p17" descr="Lightbox"/>
          <p:cNvPicPr preferRelativeResize="0"/>
          <p:nvPr/>
        </p:nvPicPr>
        <p:blipFill rotWithShape="1">
          <a:blip r:embed="rId3">
            <a:alphaModFix/>
          </a:blip>
          <a:srcRect/>
          <a:stretch/>
        </p:blipFill>
        <p:spPr>
          <a:xfrm>
            <a:off x="312421" y="883919"/>
            <a:ext cx="3696970" cy="3864429"/>
          </a:xfrm>
          <a:prstGeom prst="rect">
            <a:avLst/>
          </a:prstGeom>
          <a:noFill/>
          <a:ln>
            <a:noFill/>
          </a:ln>
        </p:spPr>
      </p:pic>
      <p:sp>
        <p:nvSpPr>
          <p:cNvPr id="104" name="Google Shape;104;p17"/>
          <p:cNvSpPr/>
          <p:nvPr/>
        </p:nvSpPr>
        <p:spPr>
          <a:xfrm>
            <a:off x="3497580" y="1325880"/>
            <a:ext cx="4541520" cy="248766"/>
          </a:xfrm>
          <a:prstGeom prst="rect">
            <a:avLst/>
          </a:prstGeom>
          <a:noFill/>
          <a:ln>
            <a:noFill/>
          </a:ln>
        </p:spPr>
        <p:txBody>
          <a:bodyPr spcFirstLastPara="1" wrap="square" lIns="0" tIns="0" rIns="0" bIns="63475" anchor="ctr" anchorCtr="0">
            <a:spAutoFit/>
          </a:bodyPr>
          <a:lstStyle/>
          <a:p>
            <a:pPr marL="0" marR="0" lvl="0" indent="0" algn="l" rtl="0">
              <a:lnSpc>
                <a:spcPct val="100000"/>
              </a:lnSpc>
              <a:spcBef>
                <a:spcPts val="0"/>
              </a:spcBef>
              <a:spcAft>
                <a:spcPts val="0"/>
              </a:spcAft>
              <a:buClr>
                <a:srgbClr val="273239"/>
              </a:buClr>
              <a:buSzPts val="1200"/>
              <a:buFont typeface="Arial"/>
              <a:buNone/>
            </a:pPr>
            <a:r>
              <a:rPr lang="en-US" sz="1200" b="0" i="0" u="none" strike="noStrike" cap="none">
                <a:solidFill>
                  <a:srgbClr val="273239"/>
                </a:solidFill>
                <a:latin typeface="Consolas"/>
                <a:ea typeface="Consolas"/>
                <a:cs typeface="Consolas"/>
                <a:sym typeface="Consolas"/>
              </a:rPr>
              <a:t>F(P,Q,R,S)=∑(0,2,5,7,8,10,13,15)</a:t>
            </a:r>
            <a:r>
              <a:rPr lang="en-US" sz="600" b="0" i="0" u="none" strike="noStrike" cap="none">
                <a:solidFill>
                  <a:schemeClr val="dk1"/>
                </a:solidFill>
                <a:latin typeface="Arial"/>
                <a:ea typeface="Arial"/>
                <a:cs typeface="Arial"/>
                <a:sym typeface="Arial"/>
              </a:rPr>
              <a:t> </a:t>
            </a:r>
            <a:endParaRPr sz="1800" b="0" i="0" u="none" strike="noStrike" cap="none">
              <a:solidFill>
                <a:schemeClr val="dk1"/>
              </a:solidFill>
              <a:latin typeface="Arial"/>
              <a:ea typeface="Arial"/>
              <a:cs typeface="Arial"/>
              <a:sym typeface="Arial"/>
            </a:endParaRPr>
          </a:p>
        </p:txBody>
      </p:sp>
      <p:pic>
        <p:nvPicPr>
          <p:cNvPr id="105" name="Google Shape;105;p17" descr="Lightbox"/>
          <p:cNvPicPr preferRelativeResize="0"/>
          <p:nvPr/>
        </p:nvPicPr>
        <p:blipFill rotWithShape="1">
          <a:blip r:embed="rId4">
            <a:alphaModFix/>
          </a:blip>
          <a:srcRect/>
          <a:stretch/>
        </p:blipFill>
        <p:spPr>
          <a:xfrm>
            <a:off x="4524677" y="1524317"/>
            <a:ext cx="3953843" cy="3283903"/>
          </a:xfrm>
          <a:prstGeom prst="rect">
            <a:avLst/>
          </a:prstGeom>
          <a:noFill/>
          <a:ln>
            <a:noFill/>
          </a:ln>
        </p:spPr>
      </p:pic>
      <p:sp>
        <p:nvSpPr>
          <p:cNvPr id="106" name="Google Shape;106;p17"/>
          <p:cNvSpPr/>
          <p:nvPr/>
        </p:nvSpPr>
        <p:spPr>
          <a:xfrm>
            <a:off x="472440" y="4945380"/>
            <a:ext cx="7840980" cy="1077218"/>
          </a:xfrm>
          <a:prstGeom prst="rect">
            <a:avLst/>
          </a:prstGeom>
          <a:solidFill>
            <a:srgbClr val="FFFFFF"/>
          </a:solid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rgbClr val="273239"/>
              </a:buClr>
              <a:buSzPts val="1400"/>
              <a:buFont typeface="Arial"/>
              <a:buNone/>
            </a:pPr>
            <a:r>
              <a:rPr lang="en-US" sz="1400" b="0" i="0" u="none" strike="noStrike" cap="none">
                <a:solidFill>
                  <a:srgbClr val="273239"/>
                </a:solidFill>
                <a:latin typeface="Times New Roman"/>
                <a:ea typeface="Times New Roman"/>
                <a:cs typeface="Times New Roman"/>
                <a:sym typeface="Times New Roman"/>
              </a:rPr>
              <a:t>From </a:t>
            </a:r>
            <a:r>
              <a:rPr lang="en-US" sz="1400" b="1" i="0" u="none" strike="noStrike" cap="none">
                <a:solidFill>
                  <a:srgbClr val="273239"/>
                </a:solidFill>
                <a:latin typeface="Times New Roman"/>
                <a:ea typeface="Times New Roman"/>
                <a:cs typeface="Times New Roman"/>
                <a:sym typeface="Times New Roman"/>
              </a:rPr>
              <a:t>red</a:t>
            </a:r>
            <a:r>
              <a:rPr lang="en-US" sz="1400" b="0" i="0" u="none" strike="noStrike" cap="none">
                <a:solidFill>
                  <a:srgbClr val="273239"/>
                </a:solidFill>
                <a:latin typeface="Times New Roman"/>
                <a:ea typeface="Times New Roman"/>
                <a:cs typeface="Times New Roman"/>
                <a:sym typeface="Times New Roman"/>
              </a:rPr>
              <a:t> group we get product term— </a:t>
            </a:r>
            <a:endParaRPr/>
          </a:p>
          <a:p>
            <a:pPr marL="0" marR="0" lvl="0" indent="0" algn="l" rtl="0">
              <a:lnSpc>
                <a:spcPct val="100000"/>
              </a:lnSpc>
              <a:spcBef>
                <a:spcPts val="0"/>
              </a:spcBef>
              <a:spcAft>
                <a:spcPts val="0"/>
              </a:spcAft>
              <a:buClr>
                <a:srgbClr val="273239"/>
              </a:buClr>
              <a:buSzPts val="1400"/>
              <a:buFont typeface="Arial"/>
              <a:buNone/>
            </a:pPr>
            <a:r>
              <a:rPr lang="en-US" sz="1400" b="0" i="0" u="none" strike="noStrike" cap="none">
                <a:solidFill>
                  <a:srgbClr val="273239"/>
                </a:solidFill>
                <a:latin typeface="Times New Roman"/>
                <a:ea typeface="Times New Roman"/>
                <a:cs typeface="Times New Roman"/>
                <a:sym typeface="Times New Roman"/>
              </a:rPr>
              <a:t>QS </a:t>
            </a:r>
            <a:endParaRPr sz="1400" b="0" i="0" u="none" strike="noStrike" cap="none">
              <a:solidFill>
                <a:schemeClr val="dk1"/>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273239"/>
              </a:buClr>
              <a:buSzPts val="1400"/>
              <a:buFont typeface="Arial"/>
              <a:buNone/>
            </a:pPr>
            <a:r>
              <a:rPr lang="en-US" sz="1400" b="0" i="0" u="none" strike="noStrike" cap="none">
                <a:solidFill>
                  <a:srgbClr val="273239"/>
                </a:solidFill>
                <a:latin typeface="Times New Roman"/>
                <a:ea typeface="Times New Roman"/>
                <a:cs typeface="Times New Roman"/>
                <a:sym typeface="Times New Roman"/>
              </a:rPr>
              <a:t>From </a:t>
            </a:r>
            <a:r>
              <a:rPr lang="en-US" sz="1400" b="1" i="0" u="none" strike="noStrike" cap="none">
                <a:solidFill>
                  <a:srgbClr val="273239"/>
                </a:solidFill>
                <a:latin typeface="Times New Roman"/>
                <a:ea typeface="Times New Roman"/>
                <a:cs typeface="Times New Roman"/>
                <a:sym typeface="Times New Roman"/>
              </a:rPr>
              <a:t>green</a:t>
            </a:r>
            <a:r>
              <a:rPr lang="en-US" sz="1400" b="0" i="0" u="none" strike="noStrike" cap="none">
                <a:solidFill>
                  <a:srgbClr val="273239"/>
                </a:solidFill>
                <a:latin typeface="Times New Roman"/>
                <a:ea typeface="Times New Roman"/>
                <a:cs typeface="Times New Roman"/>
                <a:sym typeface="Times New Roman"/>
              </a:rPr>
              <a:t> group we get product term— </a:t>
            </a:r>
            <a:endParaRPr/>
          </a:p>
          <a:p>
            <a:pPr marL="0" marR="0" lvl="0" indent="0" algn="l" rtl="0">
              <a:lnSpc>
                <a:spcPct val="100000"/>
              </a:lnSpc>
              <a:spcBef>
                <a:spcPts val="0"/>
              </a:spcBef>
              <a:spcAft>
                <a:spcPts val="0"/>
              </a:spcAft>
              <a:buClr>
                <a:srgbClr val="273239"/>
              </a:buClr>
              <a:buSzPts val="1400"/>
              <a:buFont typeface="Arial"/>
              <a:buNone/>
            </a:pPr>
            <a:r>
              <a:rPr lang="en-US" sz="1400" b="0" i="0" u="none" strike="noStrike" cap="none">
                <a:solidFill>
                  <a:srgbClr val="273239"/>
                </a:solidFill>
                <a:latin typeface="Times New Roman"/>
                <a:ea typeface="Times New Roman"/>
                <a:cs typeface="Times New Roman"/>
                <a:sym typeface="Times New Roman"/>
              </a:rPr>
              <a:t>Q’S’ </a:t>
            </a:r>
            <a:endParaRPr sz="1400" b="0" i="0" u="none" strike="noStrike" cap="none">
              <a:solidFill>
                <a:schemeClr val="dk1"/>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273239"/>
              </a:buClr>
              <a:buSzPts val="1400"/>
              <a:buFont typeface="Arial"/>
              <a:buNone/>
            </a:pPr>
            <a:r>
              <a:rPr lang="en-US" sz="1400" b="0" i="0" u="none" strike="noStrike" cap="none">
                <a:solidFill>
                  <a:srgbClr val="273239"/>
                </a:solidFill>
                <a:latin typeface="Times New Roman"/>
                <a:ea typeface="Times New Roman"/>
                <a:cs typeface="Times New Roman"/>
                <a:sym typeface="Times New Roman"/>
              </a:rPr>
              <a:t>Summing  these product terms  we get- </a:t>
            </a:r>
            <a:r>
              <a:rPr lang="en-US" sz="1400" b="1" i="0" u="none" strike="noStrike" cap="none">
                <a:solidFill>
                  <a:srgbClr val="273239"/>
                </a:solidFill>
                <a:latin typeface="Times New Roman"/>
                <a:ea typeface="Times New Roman"/>
                <a:cs typeface="Times New Roman"/>
                <a:sym typeface="Times New Roman"/>
              </a:rPr>
              <a:t>Final expression (QS+Q’S’)</a:t>
            </a:r>
            <a:r>
              <a:rPr lang="en-US" sz="1400" b="0" i="0" u="none" strike="noStrike" cap="none">
                <a:solidFill>
                  <a:srgbClr val="273239"/>
                </a:solidFill>
                <a:latin typeface="Times New Roman"/>
                <a:ea typeface="Times New Roman"/>
                <a:cs typeface="Times New Roman"/>
                <a:sym typeface="Times New Roman"/>
              </a:rPr>
              <a:t> </a:t>
            </a:r>
            <a:endParaRPr sz="1400" b="0" i="0" u="none" strike="noStrike" cap="none">
              <a:solidFill>
                <a:schemeClr val="dk1"/>
              </a:solidFill>
              <a:latin typeface="Times New Roman"/>
              <a:ea typeface="Times New Roman"/>
              <a:cs typeface="Times New Roman"/>
              <a:sym typeface="Times New Roman"/>
            </a:endParaRP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18"/>
          <p:cNvSpPr txBox="1">
            <a:spLocks noGrp="1"/>
          </p:cNvSpPr>
          <p:nvPr>
            <p:ph type="title"/>
          </p:nvPr>
        </p:nvSpPr>
        <p:spPr>
          <a:xfrm>
            <a:off x="0" y="228600"/>
            <a:ext cx="6477000" cy="8382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b="1" u="sng"/>
              <a:t>POS FORM :</a:t>
            </a:r>
            <a:br>
              <a:rPr lang="en-US"/>
            </a:br>
            <a:r>
              <a:rPr lang="en-US" b="1"/>
              <a:t>1. K-map of 3 variables –</a:t>
            </a:r>
            <a:br>
              <a:rPr lang="en-US"/>
            </a:br>
            <a:endParaRPr/>
          </a:p>
        </p:txBody>
      </p:sp>
      <p:sp>
        <p:nvSpPr>
          <p:cNvPr id="112" name="Google Shape;112;p1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122</a:t>
            </a:fld>
            <a:endParaRPr/>
          </a:p>
        </p:txBody>
      </p:sp>
      <p:pic>
        <p:nvPicPr>
          <p:cNvPr id="113" name="Google Shape;113;p18" descr="Lightbox"/>
          <p:cNvPicPr preferRelativeResize="0"/>
          <p:nvPr/>
        </p:nvPicPr>
        <p:blipFill rotWithShape="1">
          <a:blip r:embed="rId3">
            <a:alphaModFix/>
          </a:blip>
          <a:srcRect/>
          <a:stretch/>
        </p:blipFill>
        <p:spPr>
          <a:xfrm>
            <a:off x="528954" y="968691"/>
            <a:ext cx="3700145" cy="3638477"/>
          </a:xfrm>
          <a:prstGeom prst="rect">
            <a:avLst/>
          </a:prstGeom>
          <a:noFill/>
          <a:ln>
            <a:noFill/>
          </a:ln>
        </p:spPr>
      </p:pic>
      <p:sp>
        <p:nvSpPr>
          <p:cNvPr id="114" name="Google Shape;114;p18"/>
          <p:cNvSpPr/>
          <p:nvPr/>
        </p:nvSpPr>
        <p:spPr>
          <a:xfrm>
            <a:off x="4061460" y="1706880"/>
            <a:ext cx="4572000" cy="248766"/>
          </a:xfrm>
          <a:prstGeom prst="rect">
            <a:avLst/>
          </a:prstGeom>
          <a:noFill/>
          <a:ln>
            <a:noFill/>
          </a:ln>
        </p:spPr>
        <p:txBody>
          <a:bodyPr spcFirstLastPara="1" wrap="square" lIns="0" tIns="0" rIns="0" bIns="63475" anchor="ctr" anchorCtr="0">
            <a:spAutoFit/>
          </a:bodyPr>
          <a:lstStyle/>
          <a:p>
            <a:pPr marL="0" marR="0" lvl="0" indent="0" algn="l" rtl="0">
              <a:lnSpc>
                <a:spcPct val="100000"/>
              </a:lnSpc>
              <a:spcBef>
                <a:spcPts val="0"/>
              </a:spcBef>
              <a:spcAft>
                <a:spcPts val="0"/>
              </a:spcAft>
              <a:buClr>
                <a:srgbClr val="273239"/>
              </a:buClr>
              <a:buSzPts val="1200"/>
              <a:buFont typeface="Arial"/>
              <a:buNone/>
            </a:pPr>
            <a:r>
              <a:rPr lang="en-US" sz="1200" b="0" i="0" u="none" strike="noStrike" cap="none">
                <a:solidFill>
                  <a:srgbClr val="273239"/>
                </a:solidFill>
                <a:latin typeface="Consolas"/>
                <a:ea typeface="Consolas"/>
                <a:cs typeface="Consolas"/>
                <a:sym typeface="Consolas"/>
              </a:rPr>
              <a:t>F(A,B,C)=π(0,3,6,7)</a:t>
            </a:r>
            <a:r>
              <a:rPr lang="en-US" sz="600" b="0" i="0" u="none" strike="noStrike" cap="none">
                <a:solidFill>
                  <a:schemeClr val="dk1"/>
                </a:solidFill>
                <a:latin typeface="Arial"/>
                <a:ea typeface="Arial"/>
                <a:cs typeface="Arial"/>
                <a:sym typeface="Arial"/>
              </a:rPr>
              <a:t> </a:t>
            </a:r>
            <a:endParaRPr sz="1800" b="0" i="0" u="none" strike="noStrike" cap="none">
              <a:solidFill>
                <a:schemeClr val="dk1"/>
              </a:solidFill>
              <a:latin typeface="Arial"/>
              <a:ea typeface="Arial"/>
              <a:cs typeface="Arial"/>
              <a:sym typeface="Arial"/>
            </a:endParaRPr>
          </a:p>
        </p:txBody>
      </p:sp>
      <p:pic>
        <p:nvPicPr>
          <p:cNvPr id="115" name="Google Shape;115;p18" descr="https://media.geeksforgeeks.org/wp-content/uploads/20211109194324/Screenshot281.png"/>
          <p:cNvPicPr preferRelativeResize="0"/>
          <p:nvPr/>
        </p:nvPicPr>
        <p:blipFill rotWithShape="1">
          <a:blip r:embed="rId4">
            <a:alphaModFix/>
          </a:blip>
          <a:srcRect/>
          <a:stretch/>
        </p:blipFill>
        <p:spPr>
          <a:xfrm>
            <a:off x="4038600" y="2300922"/>
            <a:ext cx="4328160" cy="2566255"/>
          </a:xfrm>
          <a:prstGeom prst="rect">
            <a:avLst/>
          </a:prstGeom>
          <a:noFill/>
          <a:ln>
            <a:noFill/>
          </a:ln>
        </p:spPr>
      </p:pic>
      <p:sp>
        <p:nvSpPr>
          <p:cNvPr id="116" name="Google Shape;116;p18"/>
          <p:cNvSpPr/>
          <p:nvPr/>
        </p:nvSpPr>
        <p:spPr>
          <a:xfrm>
            <a:off x="731520" y="4853940"/>
            <a:ext cx="7299960" cy="1723549"/>
          </a:xfrm>
          <a:prstGeom prst="rect">
            <a:avLst/>
          </a:prstGeom>
          <a:solidFill>
            <a:srgbClr val="FFFFFF"/>
          </a:solid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rgbClr val="273239"/>
              </a:buClr>
              <a:buSzPts val="1400"/>
              <a:buFont typeface="Arial"/>
              <a:buNone/>
            </a:pPr>
            <a:r>
              <a:rPr lang="en-US" sz="1400" b="0" i="0" u="none" strike="noStrike" cap="none">
                <a:solidFill>
                  <a:srgbClr val="273239"/>
                </a:solidFill>
                <a:latin typeface="Times New Roman"/>
                <a:ea typeface="Times New Roman"/>
                <a:cs typeface="Times New Roman"/>
                <a:sym typeface="Times New Roman"/>
              </a:rPr>
              <a:t>From </a:t>
            </a:r>
            <a:r>
              <a:rPr lang="en-US" sz="1400" b="1" i="0" u="none" strike="noStrike" cap="none">
                <a:solidFill>
                  <a:srgbClr val="273239"/>
                </a:solidFill>
                <a:latin typeface="Times New Roman"/>
                <a:ea typeface="Times New Roman"/>
                <a:cs typeface="Times New Roman"/>
                <a:sym typeface="Times New Roman"/>
              </a:rPr>
              <a:t>red </a:t>
            </a:r>
            <a:r>
              <a:rPr lang="en-US" sz="1400" b="0" i="0" u="none" strike="noStrike" cap="none">
                <a:solidFill>
                  <a:srgbClr val="273239"/>
                </a:solidFill>
                <a:latin typeface="Times New Roman"/>
                <a:ea typeface="Times New Roman"/>
                <a:cs typeface="Times New Roman"/>
                <a:sym typeface="Times New Roman"/>
              </a:rPr>
              <a:t>group we find terms   </a:t>
            </a:r>
            <a:endParaRPr sz="1400" b="0" i="0" u="none" strike="noStrike" cap="none">
              <a:solidFill>
                <a:schemeClr val="dk1"/>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273239"/>
              </a:buClr>
              <a:buSzPts val="1400"/>
              <a:buFont typeface="Arial"/>
              <a:buNone/>
            </a:pPr>
            <a:r>
              <a:rPr lang="en-US" sz="1400" b="0" i="0" u="none" strike="noStrike" cap="none">
                <a:solidFill>
                  <a:srgbClr val="273239"/>
                </a:solidFill>
                <a:latin typeface="Times New Roman"/>
                <a:ea typeface="Times New Roman"/>
                <a:cs typeface="Times New Roman"/>
                <a:sym typeface="Times New Roman"/>
              </a:rPr>
              <a:t>(A' + B') </a:t>
            </a:r>
            <a:endParaRPr sz="1400" b="0" i="0" u="none" strike="noStrike" cap="none">
              <a:solidFill>
                <a:schemeClr val="dk1"/>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273239"/>
              </a:buClr>
              <a:buSzPts val="1400"/>
              <a:buFont typeface="Arial"/>
              <a:buNone/>
            </a:pPr>
            <a:r>
              <a:rPr lang="en-US" sz="1400" b="0" i="0" u="none" strike="noStrike" cap="none">
                <a:solidFill>
                  <a:srgbClr val="273239"/>
                </a:solidFill>
                <a:latin typeface="Times New Roman"/>
                <a:ea typeface="Times New Roman"/>
                <a:cs typeface="Times New Roman"/>
                <a:sym typeface="Times New Roman"/>
              </a:rPr>
              <a:t>From</a:t>
            </a:r>
            <a:r>
              <a:rPr lang="en-US" sz="1400" b="1" i="0" u="none" strike="noStrike" cap="none">
                <a:solidFill>
                  <a:srgbClr val="273239"/>
                </a:solidFill>
                <a:latin typeface="Times New Roman"/>
                <a:ea typeface="Times New Roman"/>
                <a:cs typeface="Times New Roman"/>
                <a:sym typeface="Times New Roman"/>
              </a:rPr>
              <a:t> brown</a:t>
            </a:r>
            <a:r>
              <a:rPr lang="en-US" sz="1400" b="0" i="0" u="none" strike="noStrike" cap="none">
                <a:solidFill>
                  <a:srgbClr val="273239"/>
                </a:solidFill>
                <a:latin typeface="Times New Roman"/>
                <a:ea typeface="Times New Roman"/>
                <a:cs typeface="Times New Roman"/>
                <a:sym typeface="Times New Roman"/>
              </a:rPr>
              <a:t> group we find terms </a:t>
            </a:r>
            <a:endParaRPr/>
          </a:p>
          <a:p>
            <a:pPr marL="0" marR="0" lvl="0" indent="0" algn="l" rtl="0">
              <a:lnSpc>
                <a:spcPct val="100000"/>
              </a:lnSpc>
              <a:spcBef>
                <a:spcPts val="0"/>
              </a:spcBef>
              <a:spcAft>
                <a:spcPts val="0"/>
              </a:spcAft>
              <a:buClr>
                <a:srgbClr val="273239"/>
              </a:buClr>
              <a:buSzPts val="1400"/>
              <a:buFont typeface="Arial"/>
              <a:buNone/>
            </a:pPr>
            <a:r>
              <a:rPr lang="en-US" sz="1400" b="0" i="0" u="none" strike="noStrike" cap="none">
                <a:solidFill>
                  <a:srgbClr val="273239"/>
                </a:solidFill>
                <a:latin typeface="Times New Roman"/>
                <a:ea typeface="Times New Roman"/>
                <a:cs typeface="Times New Roman"/>
                <a:sym typeface="Times New Roman"/>
              </a:rPr>
              <a:t>(B’+C’) </a:t>
            </a:r>
            <a:endParaRPr sz="1400" b="0" i="0" u="none" strike="noStrike" cap="none">
              <a:solidFill>
                <a:schemeClr val="dk1"/>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273239"/>
              </a:buClr>
              <a:buSzPts val="1400"/>
              <a:buFont typeface="Arial"/>
              <a:buNone/>
            </a:pPr>
            <a:r>
              <a:rPr lang="en-US" sz="1400" b="0" i="0" u="none" strike="noStrike" cap="none">
                <a:solidFill>
                  <a:srgbClr val="273239"/>
                </a:solidFill>
                <a:latin typeface="Times New Roman"/>
                <a:ea typeface="Times New Roman"/>
                <a:cs typeface="Times New Roman"/>
                <a:sym typeface="Times New Roman"/>
              </a:rPr>
              <a:t>From </a:t>
            </a:r>
            <a:r>
              <a:rPr lang="en-US" sz="1400" b="1" i="0" u="none" strike="noStrike" cap="none">
                <a:solidFill>
                  <a:srgbClr val="273239"/>
                </a:solidFill>
                <a:latin typeface="Times New Roman"/>
                <a:ea typeface="Times New Roman"/>
                <a:cs typeface="Times New Roman"/>
                <a:sym typeface="Times New Roman"/>
              </a:rPr>
              <a:t>yellow </a:t>
            </a:r>
            <a:r>
              <a:rPr lang="en-US" sz="1400" b="0" i="0" u="none" strike="noStrike" cap="none">
                <a:solidFill>
                  <a:srgbClr val="273239"/>
                </a:solidFill>
                <a:latin typeface="Times New Roman"/>
                <a:ea typeface="Times New Roman"/>
                <a:cs typeface="Times New Roman"/>
                <a:sym typeface="Times New Roman"/>
              </a:rPr>
              <a:t>group we find terms </a:t>
            </a:r>
            <a:endParaRPr/>
          </a:p>
          <a:p>
            <a:pPr marL="0" marR="0" lvl="0" indent="0" algn="l" rtl="0">
              <a:lnSpc>
                <a:spcPct val="100000"/>
              </a:lnSpc>
              <a:spcBef>
                <a:spcPts val="0"/>
              </a:spcBef>
              <a:spcAft>
                <a:spcPts val="0"/>
              </a:spcAft>
              <a:buClr>
                <a:srgbClr val="273239"/>
              </a:buClr>
              <a:buSzPts val="1400"/>
              <a:buFont typeface="Arial"/>
              <a:buNone/>
            </a:pPr>
            <a:r>
              <a:rPr lang="en-US" sz="1400" b="0" i="0" u="none" strike="noStrike" cap="none">
                <a:solidFill>
                  <a:srgbClr val="273239"/>
                </a:solidFill>
                <a:latin typeface="Times New Roman"/>
                <a:ea typeface="Times New Roman"/>
                <a:cs typeface="Times New Roman"/>
                <a:sym typeface="Times New Roman"/>
              </a:rPr>
              <a:t>(A + B + C) </a:t>
            </a:r>
            <a:endParaRPr sz="1400" b="0" i="0" u="none" strike="noStrike" cap="none">
              <a:solidFill>
                <a:schemeClr val="dk1"/>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273239"/>
              </a:buClr>
              <a:buSzPts val="1400"/>
              <a:buFont typeface="Arial"/>
              <a:buNone/>
            </a:pPr>
            <a:r>
              <a:rPr lang="en-US" sz="1400" b="0" i="0" u="none" strike="noStrike" cap="none">
                <a:solidFill>
                  <a:srgbClr val="273239"/>
                </a:solidFill>
                <a:latin typeface="Times New Roman"/>
                <a:ea typeface="Times New Roman"/>
                <a:cs typeface="Times New Roman"/>
                <a:sym typeface="Times New Roman"/>
              </a:rPr>
              <a:t>We will take product of these three terms : </a:t>
            </a:r>
            <a:r>
              <a:rPr lang="en-US" sz="1400" b="1" i="0" u="none" strike="noStrike" cap="none">
                <a:solidFill>
                  <a:srgbClr val="273239"/>
                </a:solidFill>
                <a:latin typeface="Times New Roman"/>
                <a:ea typeface="Times New Roman"/>
                <a:cs typeface="Times New Roman"/>
                <a:sym typeface="Times New Roman"/>
              </a:rPr>
              <a:t>Final expression –</a:t>
            </a:r>
            <a:endParaRPr/>
          </a:p>
          <a:p>
            <a:pPr marL="0" marR="0" lvl="0" indent="0" algn="l" rtl="0">
              <a:lnSpc>
                <a:spcPct val="100000"/>
              </a:lnSpc>
              <a:spcBef>
                <a:spcPts val="0"/>
              </a:spcBef>
              <a:spcAft>
                <a:spcPts val="0"/>
              </a:spcAft>
              <a:buClr>
                <a:srgbClr val="273239"/>
              </a:buClr>
              <a:buSzPts val="1400"/>
              <a:buFont typeface="Arial"/>
              <a:buNone/>
            </a:pPr>
            <a:r>
              <a:rPr lang="en-US" sz="1400" b="1" i="0" u="none" strike="noStrike" cap="none">
                <a:solidFill>
                  <a:srgbClr val="273239"/>
                </a:solidFill>
                <a:latin typeface="Times New Roman"/>
                <a:ea typeface="Times New Roman"/>
                <a:cs typeface="Times New Roman"/>
                <a:sym typeface="Times New Roman"/>
              </a:rPr>
              <a:t>(A' + B’) (B’ + C’) (A + B + C)</a:t>
            </a:r>
            <a:r>
              <a:rPr lang="en-US" sz="1400" b="0" i="0" u="none" strike="noStrike" cap="none">
                <a:solidFill>
                  <a:schemeClr val="dk1"/>
                </a:solidFill>
                <a:latin typeface="Times New Roman"/>
                <a:ea typeface="Times New Roman"/>
                <a:cs typeface="Times New Roman"/>
                <a:sym typeface="Times New Roman"/>
              </a:rPr>
              <a:t> </a:t>
            </a:r>
            <a:endParaRP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19"/>
          <p:cNvSpPr txBox="1">
            <a:spLocks noGrp="1"/>
          </p:cNvSpPr>
          <p:nvPr>
            <p:ph type="title"/>
          </p:nvPr>
        </p:nvSpPr>
        <p:spPr>
          <a:xfrm>
            <a:off x="0" y="0"/>
            <a:ext cx="6477000" cy="8382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b="1"/>
              <a:t>2. K-map of  4 variables –</a:t>
            </a:r>
            <a:r>
              <a:rPr lang="en-US"/>
              <a:t> </a:t>
            </a:r>
            <a:endParaRPr/>
          </a:p>
        </p:txBody>
      </p:sp>
      <p:sp>
        <p:nvSpPr>
          <p:cNvPr id="122" name="Google Shape;122;p1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123</a:t>
            </a:fld>
            <a:endParaRPr/>
          </a:p>
        </p:txBody>
      </p:sp>
      <p:pic>
        <p:nvPicPr>
          <p:cNvPr id="123" name="Google Shape;123;p19" descr="k4pos.png"/>
          <p:cNvPicPr preferRelativeResize="0"/>
          <p:nvPr/>
        </p:nvPicPr>
        <p:blipFill rotWithShape="1">
          <a:blip r:embed="rId3">
            <a:alphaModFix/>
          </a:blip>
          <a:srcRect/>
          <a:stretch/>
        </p:blipFill>
        <p:spPr>
          <a:xfrm>
            <a:off x="0" y="845820"/>
            <a:ext cx="3398520" cy="3553540"/>
          </a:xfrm>
          <a:prstGeom prst="rect">
            <a:avLst/>
          </a:prstGeom>
          <a:noFill/>
          <a:ln>
            <a:noFill/>
          </a:ln>
        </p:spPr>
      </p:pic>
      <p:sp>
        <p:nvSpPr>
          <p:cNvPr id="124" name="Google Shape;124;p19"/>
          <p:cNvSpPr/>
          <p:nvPr/>
        </p:nvSpPr>
        <p:spPr>
          <a:xfrm>
            <a:off x="2918460" y="1645920"/>
            <a:ext cx="4145280" cy="248766"/>
          </a:xfrm>
          <a:prstGeom prst="rect">
            <a:avLst/>
          </a:prstGeom>
          <a:noFill/>
          <a:ln>
            <a:noFill/>
          </a:ln>
        </p:spPr>
        <p:txBody>
          <a:bodyPr spcFirstLastPara="1" wrap="square" lIns="0" tIns="0" rIns="0" bIns="63475" anchor="ctr" anchorCtr="0">
            <a:spAutoFit/>
          </a:bodyPr>
          <a:lstStyle/>
          <a:p>
            <a:pPr marL="0" marR="0" lvl="0" indent="0" algn="l" rtl="0">
              <a:lnSpc>
                <a:spcPct val="100000"/>
              </a:lnSpc>
              <a:spcBef>
                <a:spcPts val="0"/>
              </a:spcBef>
              <a:spcAft>
                <a:spcPts val="0"/>
              </a:spcAft>
              <a:buClr>
                <a:srgbClr val="273239"/>
              </a:buClr>
              <a:buSzPts val="1200"/>
              <a:buFont typeface="Arial"/>
              <a:buNone/>
            </a:pPr>
            <a:r>
              <a:rPr lang="en-US" sz="1200" b="0" i="0" u="none" strike="noStrike" cap="none">
                <a:solidFill>
                  <a:srgbClr val="273239"/>
                </a:solidFill>
                <a:latin typeface="Consolas"/>
                <a:ea typeface="Consolas"/>
                <a:cs typeface="Consolas"/>
                <a:sym typeface="Consolas"/>
              </a:rPr>
              <a:t>F(A,B,C,D)=π(3,5,7,8,10,11,12,13)</a:t>
            </a:r>
            <a:r>
              <a:rPr lang="en-US" sz="600" b="0" i="0" u="none" strike="noStrike" cap="none">
                <a:solidFill>
                  <a:schemeClr val="dk1"/>
                </a:solidFill>
                <a:latin typeface="Arial"/>
                <a:ea typeface="Arial"/>
                <a:cs typeface="Arial"/>
                <a:sym typeface="Arial"/>
              </a:rPr>
              <a:t> </a:t>
            </a:r>
            <a:endParaRPr sz="1800" b="0" i="0" u="none" strike="noStrike" cap="none">
              <a:solidFill>
                <a:schemeClr val="dk1"/>
              </a:solidFill>
              <a:latin typeface="Arial"/>
              <a:ea typeface="Arial"/>
              <a:cs typeface="Arial"/>
              <a:sym typeface="Arial"/>
            </a:endParaRPr>
          </a:p>
        </p:txBody>
      </p:sp>
      <p:pic>
        <p:nvPicPr>
          <p:cNvPr id="125" name="Google Shape;125;p19" descr="Lightbox"/>
          <p:cNvPicPr preferRelativeResize="0"/>
          <p:nvPr/>
        </p:nvPicPr>
        <p:blipFill rotWithShape="1">
          <a:blip r:embed="rId4">
            <a:alphaModFix/>
          </a:blip>
          <a:srcRect/>
          <a:stretch/>
        </p:blipFill>
        <p:spPr>
          <a:xfrm>
            <a:off x="5836920" y="838200"/>
            <a:ext cx="2857500" cy="2857500"/>
          </a:xfrm>
          <a:prstGeom prst="rect">
            <a:avLst/>
          </a:prstGeom>
          <a:noFill/>
          <a:ln>
            <a:noFill/>
          </a:ln>
        </p:spPr>
      </p:pic>
      <p:sp>
        <p:nvSpPr>
          <p:cNvPr id="126" name="Google Shape;126;p19"/>
          <p:cNvSpPr/>
          <p:nvPr/>
        </p:nvSpPr>
        <p:spPr>
          <a:xfrm>
            <a:off x="2870429" y="2314992"/>
            <a:ext cx="2808782"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From </a:t>
            </a:r>
            <a:r>
              <a:rPr lang="en-US" sz="1400" b="1" i="0" u="none" strike="noStrike" cap="none">
                <a:solidFill>
                  <a:srgbClr val="000000"/>
                </a:solidFill>
                <a:latin typeface="Arial"/>
                <a:ea typeface="Arial"/>
                <a:cs typeface="Arial"/>
                <a:sym typeface="Arial"/>
              </a:rPr>
              <a:t>green</a:t>
            </a:r>
            <a:r>
              <a:rPr lang="en-US" sz="1400" b="0" i="0" u="none" strike="noStrike" cap="none">
                <a:solidFill>
                  <a:srgbClr val="000000"/>
                </a:solidFill>
                <a:latin typeface="Arial"/>
                <a:ea typeface="Arial"/>
                <a:cs typeface="Arial"/>
                <a:sym typeface="Arial"/>
              </a:rPr>
              <a:t> group we find terms </a:t>
            </a:r>
            <a:endParaRPr sz="1400" b="0" i="0" u="none" strike="noStrike" cap="none">
              <a:solidFill>
                <a:srgbClr val="000000"/>
              </a:solidFill>
              <a:latin typeface="Arial"/>
              <a:ea typeface="Arial"/>
              <a:cs typeface="Arial"/>
              <a:sym typeface="Arial"/>
            </a:endParaRPr>
          </a:p>
        </p:txBody>
      </p:sp>
      <p:sp>
        <p:nvSpPr>
          <p:cNvPr id="127" name="Google Shape;127;p19"/>
          <p:cNvSpPr/>
          <p:nvPr/>
        </p:nvSpPr>
        <p:spPr>
          <a:xfrm>
            <a:off x="3139440" y="2705100"/>
            <a:ext cx="4320540" cy="248766"/>
          </a:xfrm>
          <a:prstGeom prst="rect">
            <a:avLst/>
          </a:prstGeom>
          <a:noFill/>
          <a:ln>
            <a:noFill/>
          </a:ln>
        </p:spPr>
        <p:txBody>
          <a:bodyPr spcFirstLastPara="1" wrap="square" lIns="0" tIns="0" rIns="0" bIns="63475" anchor="ctr" anchorCtr="0">
            <a:spAutoFit/>
          </a:bodyPr>
          <a:lstStyle/>
          <a:p>
            <a:pPr marL="0" marR="0" lvl="0" indent="0" algn="l" rtl="0">
              <a:lnSpc>
                <a:spcPct val="100000"/>
              </a:lnSpc>
              <a:spcBef>
                <a:spcPts val="0"/>
              </a:spcBef>
              <a:spcAft>
                <a:spcPts val="0"/>
              </a:spcAft>
              <a:buClr>
                <a:srgbClr val="273239"/>
              </a:buClr>
              <a:buSzPts val="1200"/>
              <a:buFont typeface="Arial"/>
              <a:buNone/>
            </a:pPr>
            <a:r>
              <a:rPr lang="en-US" sz="1200" b="0" i="0" u="none" strike="noStrike" cap="none">
                <a:solidFill>
                  <a:srgbClr val="273239"/>
                </a:solidFill>
                <a:latin typeface="Consolas"/>
                <a:ea typeface="Consolas"/>
                <a:cs typeface="Consolas"/>
                <a:sym typeface="Consolas"/>
              </a:rPr>
              <a:t>(C+D’+B’) </a:t>
            </a:r>
            <a:r>
              <a:rPr lang="en-US" sz="600" b="0" i="0" u="none" strike="noStrike" cap="none">
                <a:solidFill>
                  <a:schemeClr val="dk1"/>
                </a:solidFill>
                <a:latin typeface="Arial"/>
                <a:ea typeface="Arial"/>
                <a:cs typeface="Arial"/>
                <a:sym typeface="Arial"/>
              </a:rPr>
              <a:t> </a:t>
            </a:r>
            <a:endParaRPr sz="1800" b="0" i="0" u="none" strike="noStrike" cap="none">
              <a:solidFill>
                <a:schemeClr val="dk1"/>
              </a:solidFill>
              <a:latin typeface="Arial"/>
              <a:ea typeface="Arial"/>
              <a:cs typeface="Arial"/>
              <a:sym typeface="Arial"/>
            </a:endParaRPr>
          </a:p>
        </p:txBody>
      </p:sp>
      <p:sp>
        <p:nvSpPr>
          <p:cNvPr id="128" name="Google Shape;128;p19"/>
          <p:cNvSpPr/>
          <p:nvPr/>
        </p:nvSpPr>
        <p:spPr>
          <a:xfrm>
            <a:off x="2898424" y="2977932"/>
            <a:ext cx="2600392"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From </a:t>
            </a:r>
            <a:r>
              <a:rPr lang="en-US" sz="1400" b="1" i="0" u="none" strike="noStrike" cap="none">
                <a:solidFill>
                  <a:srgbClr val="000000"/>
                </a:solidFill>
                <a:latin typeface="Arial"/>
                <a:ea typeface="Arial"/>
                <a:cs typeface="Arial"/>
                <a:sym typeface="Arial"/>
              </a:rPr>
              <a:t>red</a:t>
            </a:r>
            <a:r>
              <a:rPr lang="en-US" sz="1400" b="0" i="0" u="none" strike="noStrike" cap="none">
                <a:solidFill>
                  <a:srgbClr val="000000"/>
                </a:solidFill>
                <a:latin typeface="Arial"/>
                <a:ea typeface="Arial"/>
                <a:cs typeface="Arial"/>
                <a:sym typeface="Arial"/>
              </a:rPr>
              <a:t> group we find terms </a:t>
            </a:r>
            <a:endParaRPr sz="1400" b="0" i="0" u="none" strike="noStrike" cap="none">
              <a:solidFill>
                <a:srgbClr val="000000"/>
              </a:solidFill>
              <a:latin typeface="Arial"/>
              <a:ea typeface="Arial"/>
              <a:cs typeface="Arial"/>
              <a:sym typeface="Arial"/>
            </a:endParaRPr>
          </a:p>
        </p:txBody>
      </p:sp>
      <p:sp>
        <p:nvSpPr>
          <p:cNvPr id="129" name="Google Shape;129;p19"/>
          <p:cNvSpPr/>
          <p:nvPr/>
        </p:nvSpPr>
        <p:spPr>
          <a:xfrm>
            <a:off x="3108960" y="3345180"/>
            <a:ext cx="1630680" cy="248766"/>
          </a:xfrm>
          <a:prstGeom prst="rect">
            <a:avLst/>
          </a:prstGeom>
          <a:noFill/>
          <a:ln>
            <a:noFill/>
          </a:ln>
        </p:spPr>
        <p:txBody>
          <a:bodyPr spcFirstLastPara="1" wrap="square" lIns="0" tIns="0" rIns="0" bIns="63475" anchor="ctr" anchorCtr="0">
            <a:spAutoFit/>
          </a:bodyPr>
          <a:lstStyle/>
          <a:p>
            <a:pPr marL="0" marR="0" lvl="0" indent="0" algn="l" rtl="0">
              <a:lnSpc>
                <a:spcPct val="100000"/>
              </a:lnSpc>
              <a:spcBef>
                <a:spcPts val="0"/>
              </a:spcBef>
              <a:spcAft>
                <a:spcPts val="0"/>
              </a:spcAft>
              <a:buClr>
                <a:srgbClr val="273239"/>
              </a:buClr>
              <a:buSzPts val="1200"/>
              <a:buFont typeface="Arial"/>
              <a:buNone/>
            </a:pPr>
            <a:r>
              <a:rPr lang="en-US" sz="1200" b="0" i="0" u="none" strike="noStrike" cap="none">
                <a:solidFill>
                  <a:srgbClr val="273239"/>
                </a:solidFill>
                <a:latin typeface="Consolas"/>
                <a:ea typeface="Consolas"/>
                <a:cs typeface="Consolas"/>
                <a:sym typeface="Consolas"/>
              </a:rPr>
              <a:t>(C’+D’+A) </a:t>
            </a:r>
            <a:r>
              <a:rPr lang="en-US" sz="600" b="0" i="0" u="none" strike="noStrike" cap="none">
                <a:solidFill>
                  <a:schemeClr val="dk1"/>
                </a:solidFill>
                <a:latin typeface="Arial"/>
                <a:ea typeface="Arial"/>
                <a:cs typeface="Arial"/>
                <a:sym typeface="Arial"/>
              </a:rPr>
              <a:t> </a:t>
            </a:r>
            <a:endParaRPr sz="1800" b="0" i="0" u="none" strike="noStrike" cap="none">
              <a:solidFill>
                <a:schemeClr val="dk1"/>
              </a:solidFill>
              <a:latin typeface="Arial"/>
              <a:ea typeface="Arial"/>
              <a:cs typeface="Arial"/>
              <a:sym typeface="Arial"/>
            </a:endParaRPr>
          </a:p>
        </p:txBody>
      </p:sp>
      <p:sp>
        <p:nvSpPr>
          <p:cNvPr id="130" name="Google Shape;130;p19"/>
          <p:cNvSpPr/>
          <p:nvPr/>
        </p:nvSpPr>
        <p:spPr>
          <a:xfrm>
            <a:off x="2915301" y="3694212"/>
            <a:ext cx="2688557"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From </a:t>
            </a:r>
            <a:r>
              <a:rPr lang="en-US" sz="1400" b="1" i="0" u="none" strike="noStrike" cap="none">
                <a:solidFill>
                  <a:srgbClr val="000000"/>
                </a:solidFill>
                <a:latin typeface="Arial"/>
                <a:ea typeface="Arial"/>
                <a:cs typeface="Arial"/>
                <a:sym typeface="Arial"/>
              </a:rPr>
              <a:t>blue</a:t>
            </a:r>
            <a:r>
              <a:rPr lang="en-US" sz="1400" b="0" i="0" u="none" strike="noStrike" cap="none">
                <a:solidFill>
                  <a:srgbClr val="000000"/>
                </a:solidFill>
                <a:latin typeface="Arial"/>
                <a:ea typeface="Arial"/>
                <a:cs typeface="Arial"/>
                <a:sym typeface="Arial"/>
              </a:rPr>
              <a:t>  group we find terms</a:t>
            </a:r>
            <a:endParaRPr sz="1400" b="0" i="0" u="none" strike="noStrike" cap="none">
              <a:solidFill>
                <a:srgbClr val="000000"/>
              </a:solidFill>
              <a:latin typeface="Arial"/>
              <a:ea typeface="Arial"/>
              <a:cs typeface="Arial"/>
              <a:sym typeface="Arial"/>
            </a:endParaRPr>
          </a:p>
        </p:txBody>
      </p:sp>
      <p:sp>
        <p:nvSpPr>
          <p:cNvPr id="131" name="Google Shape;131;p19"/>
          <p:cNvSpPr/>
          <p:nvPr/>
        </p:nvSpPr>
        <p:spPr>
          <a:xfrm>
            <a:off x="3055620" y="4084320"/>
            <a:ext cx="2537460" cy="248766"/>
          </a:xfrm>
          <a:prstGeom prst="rect">
            <a:avLst/>
          </a:prstGeom>
          <a:noFill/>
          <a:ln>
            <a:noFill/>
          </a:ln>
        </p:spPr>
        <p:txBody>
          <a:bodyPr spcFirstLastPara="1" wrap="square" lIns="0" tIns="0" rIns="0" bIns="63475" anchor="ctr" anchorCtr="0">
            <a:spAutoFit/>
          </a:bodyPr>
          <a:lstStyle/>
          <a:p>
            <a:pPr marL="0" marR="0" lvl="0" indent="0" algn="l" rtl="0">
              <a:lnSpc>
                <a:spcPct val="100000"/>
              </a:lnSpc>
              <a:spcBef>
                <a:spcPts val="0"/>
              </a:spcBef>
              <a:spcAft>
                <a:spcPts val="0"/>
              </a:spcAft>
              <a:buClr>
                <a:srgbClr val="273239"/>
              </a:buClr>
              <a:buSzPts val="1200"/>
              <a:buFont typeface="Arial"/>
              <a:buNone/>
            </a:pPr>
            <a:r>
              <a:rPr lang="en-US" sz="1200" b="0" i="0" u="none" strike="noStrike" cap="none">
                <a:solidFill>
                  <a:srgbClr val="273239"/>
                </a:solidFill>
                <a:latin typeface="Consolas"/>
                <a:ea typeface="Consolas"/>
                <a:cs typeface="Consolas"/>
                <a:sym typeface="Consolas"/>
              </a:rPr>
              <a:t>(A’+C+D) </a:t>
            </a:r>
            <a:r>
              <a:rPr lang="en-US" sz="600" b="0" i="0" u="none" strike="noStrike" cap="none">
                <a:solidFill>
                  <a:schemeClr val="dk1"/>
                </a:solidFill>
                <a:latin typeface="Arial"/>
                <a:ea typeface="Arial"/>
                <a:cs typeface="Arial"/>
                <a:sym typeface="Arial"/>
              </a:rPr>
              <a:t> </a:t>
            </a:r>
            <a:endParaRPr sz="1800" b="0" i="0" u="none" strike="noStrike" cap="none">
              <a:solidFill>
                <a:schemeClr val="dk1"/>
              </a:solidFill>
              <a:latin typeface="Arial"/>
              <a:ea typeface="Arial"/>
              <a:cs typeface="Arial"/>
              <a:sym typeface="Arial"/>
            </a:endParaRPr>
          </a:p>
        </p:txBody>
      </p:sp>
      <p:sp>
        <p:nvSpPr>
          <p:cNvPr id="132" name="Google Shape;132;p19"/>
          <p:cNvSpPr/>
          <p:nvPr/>
        </p:nvSpPr>
        <p:spPr>
          <a:xfrm>
            <a:off x="2975122" y="4326672"/>
            <a:ext cx="2858475"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From </a:t>
            </a:r>
            <a:r>
              <a:rPr lang="en-US" sz="1400" b="1" i="0" u="none" strike="noStrike" cap="none">
                <a:solidFill>
                  <a:srgbClr val="000000"/>
                </a:solidFill>
                <a:latin typeface="Arial"/>
                <a:ea typeface="Arial"/>
                <a:cs typeface="Arial"/>
                <a:sym typeface="Arial"/>
              </a:rPr>
              <a:t>brown </a:t>
            </a:r>
            <a:r>
              <a:rPr lang="en-US" sz="1400" b="0" i="0" u="none" strike="noStrike" cap="none">
                <a:solidFill>
                  <a:srgbClr val="000000"/>
                </a:solidFill>
                <a:latin typeface="Arial"/>
                <a:ea typeface="Arial"/>
                <a:cs typeface="Arial"/>
                <a:sym typeface="Arial"/>
              </a:rPr>
              <a:t> group we find terms</a:t>
            </a:r>
            <a:endParaRPr sz="1400" b="0" i="0" u="none" strike="noStrike" cap="none">
              <a:solidFill>
                <a:srgbClr val="000000"/>
              </a:solidFill>
              <a:latin typeface="Arial"/>
              <a:ea typeface="Arial"/>
              <a:cs typeface="Arial"/>
              <a:sym typeface="Arial"/>
            </a:endParaRPr>
          </a:p>
        </p:txBody>
      </p:sp>
      <p:sp>
        <p:nvSpPr>
          <p:cNvPr id="133" name="Google Shape;133;p19"/>
          <p:cNvSpPr/>
          <p:nvPr/>
        </p:nvSpPr>
        <p:spPr>
          <a:xfrm>
            <a:off x="3040380" y="4686300"/>
            <a:ext cx="3192780" cy="248766"/>
          </a:xfrm>
          <a:prstGeom prst="rect">
            <a:avLst/>
          </a:prstGeom>
          <a:noFill/>
          <a:ln>
            <a:noFill/>
          </a:ln>
        </p:spPr>
        <p:txBody>
          <a:bodyPr spcFirstLastPara="1" wrap="square" lIns="0" tIns="0" rIns="0" bIns="63475" anchor="ctr" anchorCtr="0">
            <a:spAutoFit/>
          </a:bodyPr>
          <a:lstStyle/>
          <a:p>
            <a:pPr marL="0" marR="0" lvl="0" indent="0" algn="l" rtl="0">
              <a:lnSpc>
                <a:spcPct val="100000"/>
              </a:lnSpc>
              <a:spcBef>
                <a:spcPts val="0"/>
              </a:spcBef>
              <a:spcAft>
                <a:spcPts val="0"/>
              </a:spcAft>
              <a:buClr>
                <a:srgbClr val="273239"/>
              </a:buClr>
              <a:buSzPts val="1200"/>
              <a:buFont typeface="Arial"/>
              <a:buNone/>
            </a:pPr>
            <a:r>
              <a:rPr lang="en-US" sz="1200" b="0" i="0" u="none" strike="noStrike" cap="none">
                <a:solidFill>
                  <a:srgbClr val="273239"/>
                </a:solidFill>
                <a:latin typeface="Consolas"/>
                <a:ea typeface="Consolas"/>
                <a:cs typeface="Consolas"/>
                <a:sym typeface="Consolas"/>
              </a:rPr>
              <a:t>(A’+B+C’) </a:t>
            </a:r>
            <a:r>
              <a:rPr lang="en-US" sz="600" b="0" i="0" u="none" strike="noStrike" cap="none">
                <a:solidFill>
                  <a:schemeClr val="dk1"/>
                </a:solidFill>
                <a:latin typeface="Arial"/>
                <a:ea typeface="Arial"/>
                <a:cs typeface="Arial"/>
                <a:sym typeface="Arial"/>
              </a:rPr>
              <a:t> </a:t>
            </a:r>
            <a:endParaRPr sz="1800" b="0" i="0" u="none" strike="noStrike" cap="none">
              <a:solidFill>
                <a:schemeClr val="dk1"/>
              </a:solidFill>
              <a:latin typeface="Arial"/>
              <a:ea typeface="Arial"/>
              <a:cs typeface="Arial"/>
              <a:sym typeface="Arial"/>
            </a:endParaRPr>
          </a:p>
        </p:txBody>
      </p:sp>
      <p:sp>
        <p:nvSpPr>
          <p:cNvPr id="134" name="Google Shape;134;p19"/>
          <p:cNvSpPr/>
          <p:nvPr/>
        </p:nvSpPr>
        <p:spPr>
          <a:xfrm>
            <a:off x="3032760" y="5113020"/>
            <a:ext cx="4381500" cy="369332"/>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rgbClr val="273239"/>
              </a:buClr>
              <a:buSzPts val="1200"/>
              <a:buFont typeface="Arial"/>
              <a:buNone/>
            </a:pPr>
            <a:r>
              <a:rPr lang="en-US" sz="1200" b="0" i="0" u="none" strike="noStrike" cap="none">
                <a:solidFill>
                  <a:srgbClr val="273239"/>
                </a:solidFill>
                <a:latin typeface="Nunito"/>
                <a:ea typeface="Nunito"/>
                <a:cs typeface="Nunito"/>
                <a:sym typeface="Nunito"/>
              </a:rPr>
              <a:t>Finally we express these as product –</a:t>
            </a:r>
            <a:endParaRPr sz="1200" b="1" i="0" u="none" strike="noStrike" cap="none">
              <a:solidFill>
                <a:srgbClr val="273239"/>
              </a:solidFill>
              <a:latin typeface="Consolas"/>
              <a:ea typeface="Consolas"/>
              <a:cs typeface="Consolas"/>
              <a:sym typeface="Consolas"/>
            </a:endParaRPr>
          </a:p>
          <a:p>
            <a:pPr marL="0" marR="0" lvl="0" indent="0" algn="l" rtl="0">
              <a:lnSpc>
                <a:spcPct val="100000"/>
              </a:lnSpc>
              <a:spcBef>
                <a:spcPts val="0"/>
              </a:spcBef>
              <a:spcAft>
                <a:spcPts val="0"/>
              </a:spcAft>
              <a:buClr>
                <a:srgbClr val="273239"/>
              </a:buClr>
              <a:buSzPts val="1200"/>
              <a:buFont typeface="Arial"/>
              <a:buNone/>
            </a:pPr>
            <a:r>
              <a:rPr lang="en-US" sz="1200" b="1" i="0" u="none" strike="noStrike" cap="none">
                <a:solidFill>
                  <a:srgbClr val="273239"/>
                </a:solidFill>
                <a:latin typeface="Consolas"/>
                <a:ea typeface="Consolas"/>
                <a:cs typeface="Consolas"/>
                <a:sym typeface="Consolas"/>
              </a:rPr>
              <a:t>(C+D’+B’).(C’+D’+A).(A’+C+D).(A’+B+C’)</a:t>
            </a:r>
            <a:r>
              <a:rPr lang="en-US" sz="1200" b="0" i="0" u="none" strike="noStrike" cap="none">
                <a:solidFill>
                  <a:srgbClr val="273239"/>
                </a:solidFill>
                <a:latin typeface="Consolas"/>
                <a:ea typeface="Consolas"/>
                <a:cs typeface="Consolas"/>
                <a:sym typeface="Consolas"/>
              </a:rPr>
              <a:t> </a:t>
            </a:r>
            <a:r>
              <a:rPr lang="en-US" sz="600" b="0" i="0" u="none" strike="noStrike" cap="none">
                <a:solidFill>
                  <a:schemeClr val="dk1"/>
                </a:solidFill>
                <a:latin typeface="Arial"/>
                <a:ea typeface="Arial"/>
                <a:cs typeface="Arial"/>
                <a:sym typeface="Arial"/>
              </a:rPr>
              <a:t> </a:t>
            </a:r>
            <a:endParaRPr sz="1800" b="0" i="0" u="none" strike="noStrike" cap="none">
              <a:solidFill>
                <a:schemeClr val="dk1"/>
              </a:solidFill>
              <a:latin typeface="Arial"/>
              <a:ea typeface="Arial"/>
              <a:cs typeface="Arial"/>
              <a:sym typeface="Arial"/>
            </a:endParaRP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4698BB-0B09-B752-2427-BB92EEDFB779}"/>
              </a:ext>
            </a:extLst>
          </p:cNvPr>
          <p:cNvSpPr>
            <a:spLocks noGrp="1"/>
          </p:cNvSpPr>
          <p:nvPr>
            <p:ph type="title"/>
          </p:nvPr>
        </p:nvSpPr>
        <p:spPr/>
        <p:txBody>
          <a:bodyPr/>
          <a:lstStyle/>
          <a:p>
            <a:r>
              <a:rPr lang="en-US" dirty="0"/>
              <a:t>Example</a:t>
            </a:r>
            <a:endParaRPr lang="en-IN" dirty="0"/>
          </a:p>
        </p:txBody>
      </p:sp>
      <p:sp>
        <p:nvSpPr>
          <p:cNvPr id="3" name="Text Placeholder 2">
            <a:extLst>
              <a:ext uri="{FF2B5EF4-FFF2-40B4-BE49-F238E27FC236}">
                <a16:creationId xmlns:a16="http://schemas.microsoft.com/office/drawing/2014/main" id="{C2B0EDB4-10DC-C31A-B74A-FE831A64F452}"/>
              </a:ext>
            </a:extLst>
          </p:cNvPr>
          <p:cNvSpPr>
            <a:spLocks noGrp="1"/>
          </p:cNvSpPr>
          <p:nvPr>
            <p:ph type="body" idx="1"/>
          </p:nvPr>
        </p:nvSpPr>
        <p:spPr/>
        <p:txBody>
          <a:bodyPr/>
          <a:lstStyle/>
          <a:p>
            <a:pPr marL="114300" indent="0">
              <a:buNone/>
            </a:pPr>
            <a:r>
              <a:rPr lang="en-US" dirty="0"/>
              <a:t>.</a:t>
            </a:r>
            <a:endParaRPr lang="en-IN" dirty="0"/>
          </a:p>
        </p:txBody>
      </p:sp>
      <p:sp>
        <p:nvSpPr>
          <p:cNvPr id="4" name="Slide Number Placeholder 3">
            <a:extLst>
              <a:ext uri="{FF2B5EF4-FFF2-40B4-BE49-F238E27FC236}">
                <a16:creationId xmlns:a16="http://schemas.microsoft.com/office/drawing/2014/main" id="{C0B54C42-90AD-2FEC-3121-AE1CCBB9D23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124</a:t>
            </a:fld>
            <a:endParaRPr lang="en-US"/>
          </a:p>
        </p:txBody>
      </p:sp>
      <p:pic>
        <p:nvPicPr>
          <p:cNvPr id="7" name="Picture 6">
            <a:extLst>
              <a:ext uri="{FF2B5EF4-FFF2-40B4-BE49-F238E27FC236}">
                <a16:creationId xmlns:a16="http://schemas.microsoft.com/office/drawing/2014/main" id="{F5F97CEB-6801-743E-0087-76F6DAE46726}"/>
              </a:ext>
            </a:extLst>
          </p:cNvPr>
          <p:cNvPicPr>
            <a:picLocks noChangeAspect="1"/>
          </p:cNvPicPr>
          <p:nvPr/>
        </p:nvPicPr>
        <p:blipFill>
          <a:blip r:embed="rId2"/>
          <a:stretch>
            <a:fillRect/>
          </a:stretch>
        </p:blipFill>
        <p:spPr>
          <a:xfrm>
            <a:off x="457201" y="1209674"/>
            <a:ext cx="8549856" cy="603102"/>
          </a:xfrm>
          <a:prstGeom prst="rect">
            <a:avLst/>
          </a:prstGeom>
        </p:spPr>
      </p:pic>
      <p:pic>
        <p:nvPicPr>
          <p:cNvPr id="10" name="Picture 9">
            <a:extLst>
              <a:ext uri="{FF2B5EF4-FFF2-40B4-BE49-F238E27FC236}">
                <a16:creationId xmlns:a16="http://schemas.microsoft.com/office/drawing/2014/main" id="{11BBDBE9-7DFC-35E6-E772-21C07452472D}"/>
              </a:ext>
            </a:extLst>
          </p:cNvPr>
          <p:cNvPicPr>
            <a:picLocks noChangeAspect="1"/>
          </p:cNvPicPr>
          <p:nvPr/>
        </p:nvPicPr>
        <p:blipFill>
          <a:blip r:embed="rId3"/>
          <a:stretch>
            <a:fillRect/>
          </a:stretch>
        </p:blipFill>
        <p:spPr>
          <a:xfrm>
            <a:off x="2491099" y="1920536"/>
            <a:ext cx="4482059" cy="4510427"/>
          </a:xfrm>
          <a:prstGeom prst="rect">
            <a:avLst/>
          </a:prstGeom>
        </p:spPr>
      </p:pic>
    </p:spTree>
    <p:extLst>
      <p:ext uri="{BB962C8B-B14F-4D97-AF65-F5344CB8AC3E}">
        <p14:creationId xmlns:p14="http://schemas.microsoft.com/office/powerpoint/2010/main" val="362307152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4698BB-0B09-B752-2427-BB92EEDFB779}"/>
              </a:ext>
            </a:extLst>
          </p:cNvPr>
          <p:cNvSpPr>
            <a:spLocks noGrp="1"/>
          </p:cNvSpPr>
          <p:nvPr>
            <p:ph type="title"/>
          </p:nvPr>
        </p:nvSpPr>
        <p:spPr/>
        <p:txBody>
          <a:bodyPr/>
          <a:lstStyle/>
          <a:p>
            <a:r>
              <a:rPr lang="en-US" dirty="0"/>
              <a:t>Example</a:t>
            </a:r>
            <a:endParaRPr lang="en-IN" dirty="0"/>
          </a:p>
        </p:txBody>
      </p:sp>
      <p:sp>
        <p:nvSpPr>
          <p:cNvPr id="3" name="Text Placeholder 2">
            <a:extLst>
              <a:ext uri="{FF2B5EF4-FFF2-40B4-BE49-F238E27FC236}">
                <a16:creationId xmlns:a16="http://schemas.microsoft.com/office/drawing/2014/main" id="{C2B0EDB4-10DC-C31A-B74A-FE831A64F452}"/>
              </a:ext>
            </a:extLst>
          </p:cNvPr>
          <p:cNvSpPr>
            <a:spLocks noGrp="1"/>
          </p:cNvSpPr>
          <p:nvPr>
            <p:ph type="body" idx="1"/>
          </p:nvPr>
        </p:nvSpPr>
        <p:spPr/>
        <p:txBody>
          <a:bodyPr/>
          <a:lstStyle/>
          <a:p>
            <a:pPr marL="114300" indent="0">
              <a:buNone/>
            </a:pPr>
            <a:r>
              <a:rPr lang="en-US" dirty="0"/>
              <a:t>.</a:t>
            </a:r>
            <a:endParaRPr lang="en-IN" dirty="0"/>
          </a:p>
        </p:txBody>
      </p:sp>
      <p:sp>
        <p:nvSpPr>
          <p:cNvPr id="4" name="Slide Number Placeholder 3">
            <a:extLst>
              <a:ext uri="{FF2B5EF4-FFF2-40B4-BE49-F238E27FC236}">
                <a16:creationId xmlns:a16="http://schemas.microsoft.com/office/drawing/2014/main" id="{C0B54C42-90AD-2FEC-3121-AE1CCBB9D23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125</a:t>
            </a:fld>
            <a:endParaRPr lang="en-US"/>
          </a:p>
        </p:txBody>
      </p:sp>
      <p:pic>
        <p:nvPicPr>
          <p:cNvPr id="6" name="Picture 5">
            <a:extLst>
              <a:ext uri="{FF2B5EF4-FFF2-40B4-BE49-F238E27FC236}">
                <a16:creationId xmlns:a16="http://schemas.microsoft.com/office/drawing/2014/main" id="{A7BC283E-97E2-55AA-197E-BB87146EB318}"/>
              </a:ext>
            </a:extLst>
          </p:cNvPr>
          <p:cNvPicPr>
            <a:picLocks noChangeAspect="1"/>
          </p:cNvPicPr>
          <p:nvPr/>
        </p:nvPicPr>
        <p:blipFill>
          <a:blip r:embed="rId2"/>
          <a:stretch>
            <a:fillRect/>
          </a:stretch>
        </p:blipFill>
        <p:spPr>
          <a:xfrm>
            <a:off x="871537" y="1162049"/>
            <a:ext cx="7815263" cy="691895"/>
          </a:xfrm>
          <a:prstGeom prst="rect">
            <a:avLst/>
          </a:prstGeom>
        </p:spPr>
      </p:pic>
      <p:pic>
        <p:nvPicPr>
          <p:cNvPr id="9" name="Picture 8">
            <a:extLst>
              <a:ext uri="{FF2B5EF4-FFF2-40B4-BE49-F238E27FC236}">
                <a16:creationId xmlns:a16="http://schemas.microsoft.com/office/drawing/2014/main" id="{C9455CF8-AEFF-9737-D063-56AB8E3574AC}"/>
              </a:ext>
            </a:extLst>
          </p:cNvPr>
          <p:cNvPicPr>
            <a:picLocks noChangeAspect="1"/>
          </p:cNvPicPr>
          <p:nvPr/>
        </p:nvPicPr>
        <p:blipFill>
          <a:blip r:embed="rId3"/>
          <a:stretch>
            <a:fillRect/>
          </a:stretch>
        </p:blipFill>
        <p:spPr>
          <a:xfrm>
            <a:off x="3282846" y="2961532"/>
            <a:ext cx="3477717" cy="3541724"/>
          </a:xfrm>
          <a:prstGeom prst="rect">
            <a:avLst/>
          </a:prstGeom>
        </p:spPr>
      </p:pic>
      <p:pic>
        <p:nvPicPr>
          <p:cNvPr id="12" name="Picture 11">
            <a:extLst>
              <a:ext uri="{FF2B5EF4-FFF2-40B4-BE49-F238E27FC236}">
                <a16:creationId xmlns:a16="http://schemas.microsoft.com/office/drawing/2014/main" id="{97BB3FA6-9184-36C1-EF23-681E146AF045}"/>
              </a:ext>
            </a:extLst>
          </p:cNvPr>
          <p:cNvPicPr>
            <a:picLocks noChangeAspect="1"/>
          </p:cNvPicPr>
          <p:nvPr/>
        </p:nvPicPr>
        <p:blipFill>
          <a:blip r:embed="rId4"/>
          <a:stretch>
            <a:fillRect/>
          </a:stretch>
        </p:blipFill>
        <p:spPr>
          <a:xfrm>
            <a:off x="579306" y="2329707"/>
            <a:ext cx="7763711" cy="365125"/>
          </a:xfrm>
          <a:prstGeom prst="rect">
            <a:avLst/>
          </a:prstGeom>
        </p:spPr>
      </p:pic>
    </p:spTree>
    <p:extLst>
      <p:ext uri="{BB962C8B-B14F-4D97-AF65-F5344CB8AC3E}">
        <p14:creationId xmlns:p14="http://schemas.microsoft.com/office/powerpoint/2010/main" val="16403806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4698BB-0B09-B752-2427-BB92EEDFB779}"/>
              </a:ext>
            </a:extLst>
          </p:cNvPr>
          <p:cNvSpPr>
            <a:spLocks noGrp="1"/>
          </p:cNvSpPr>
          <p:nvPr>
            <p:ph type="title"/>
          </p:nvPr>
        </p:nvSpPr>
        <p:spPr/>
        <p:txBody>
          <a:bodyPr/>
          <a:lstStyle/>
          <a:p>
            <a:r>
              <a:rPr lang="en-US" dirty="0"/>
              <a:t>Don’t Care Condition</a:t>
            </a:r>
            <a:endParaRPr lang="en-IN" dirty="0"/>
          </a:p>
        </p:txBody>
      </p:sp>
      <p:sp>
        <p:nvSpPr>
          <p:cNvPr id="3" name="Text Placeholder 2">
            <a:extLst>
              <a:ext uri="{FF2B5EF4-FFF2-40B4-BE49-F238E27FC236}">
                <a16:creationId xmlns:a16="http://schemas.microsoft.com/office/drawing/2014/main" id="{C2B0EDB4-10DC-C31A-B74A-FE831A64F452}"/>
              </a:ext>
            </a:extLst>
          </p:cNvPr>
          <p:cNvSpPr>
            <a:spLocks noGrp="1"/>
          </p:cNvSpPr>
          <p:nvPr>
            <p:ph type="body" idx="1"/>
          </p:nvPr>
        </p:nvSpPr>
        <p:spPr/>
        <p:txBody>
          <a:bodyPr/>
          <a:lstStyle/>
          <a:p>
            <a:r>
              <a:rPr lang="en-US" dirty="0"/>
              <a:t>The combinations for which the values of the expressions are not specified are called don’t care combination.</a:t>
            </a:r>
          </a:p>
          <a:p>
            <a:r>
              <a:rPr lang="en-US" dirty="0"/>
              <a:t>Represented in K-map by ‘</a:t>
            </a:r>
            <a:r>
              <a:rPr lang="en-US" b="1" dirty="0">
                <a:solidFill>
                  <a:srgbClr val="FF0000"/>
                </a:solidFill>
              </a:rPr>
              <a:t>X</a:t>
            </a:r>
            <a:r>
              <a:rPr lang="en-US" dirty="0"/>
              <a:t>’</a:t>
            </a:r>
            <a:endParaRPr lang="en-IN" dirty="0"/>
          </a:p>
        </p:txBody>
      </p:sp>
      <p:sp>
        <p:nvSpPr>
          <p:cNvPr id="4" name="Slide Number Placeholder 3">
            <a:extLst>
              <a:ext uri="{FF2B5EF4-FFF2-40B4-BE49-F238E27FC236}">
                <a16:creationId xmlns:a16="http://schemas.microsoft.com/office/drawing/2014/main" id="{C0B54C42-90AD-2FEC-3121-AE1CCBB9D23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126</a:t>
            </a:fld>
            <a:endParaRPr lang="en-US"/>
          </a:p>
        </p:txBody>
      </p:sp>
    </p:spTree>
    <p:extLst>
      <p:ext uri="{BB962C8B-B14F-4D97-AF65-F5344CB8AC3E}">
        <p14:creationId xmlns:p14="http://schemas.microsoft.com/office/powerpoint/2010/main" val="770928840"/>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4698BB-0B09-B752-2427-BB92EEDFB779}"/>
              </a:ext>
            </a:extLst>
          </p:cNvPr>
          <p:cNvSpPr>
            <a:spLocks noGrp="1"/>
          </p:cNvSpPr>
          <p:nvPr>
            <p:ph type="title"/>
          </p:nvPr>
        </p:nvSpPr>
        <p:spPr/>
        <p:txBody>
          <a:bodyPr/>
          <a:lstStyle/>
          <a:p>
            <a:r>
              <a:rPr lang="en-US" dirty="0"/>
              <a:t>Example</a:t>
            </a:r>
            <a:endParaRPr lang="en-IN" dirty="0"/>
          </a:p>
        </p:txBody>
      </p:sp>
      <p:sp>
        <p:nvSpPr>
          <p:cNvPr id="3" name="Text Placeholder 2">
            <a:extLst>
              <a:ext uri="{FF2B5EF4-FFF2-40B4-BE49-F238E27FC236}">
                <a16:creationId xmlns:a16="http://schemas.microsoft.com/office/drawing/2014/main" id="{C2B0EDB4-10DC-C31A-B74A-FE831A64F452}"/>
              </a:ext>
            </a:extLst>
          </p:cNvPr>
          <p:cNvSpPr>
            <a:spLocks noGrp="1"/>
          </p:cNvSpPr>
          <p:nvPr>
            <p:ph type="body" idx="1"/>
          </p:nvPr>
        </p:nvSpPr>
        <p:spPr/>
        <p:txBody>
          <a:bodyPr/>
          <a:lstStyle/>
          <a:p>
            <a:pPr marL="114300" indent="0">
              <a:buNone/>
            </a:pPr>
            <a:r>
              <a:rPr lang="en-US" dirty="0"/>
              <a:t>.</a:t>
            </a:r>
            <a:endParaRPr lang="en-IN" dirty="0"/>
          </a:p>
        </p:txBody>
      </p:sp>
      <p:sp>
        <p:nvSpPr>
          <p:cNvPr id="4" name="Slide Number Placeholder 3">
            <a:extLst>
              <a:ext uri="{FF2B5EF4-FFF2-40B4-BE49-F238E27FC236}">
                <a16:creationId xmlns:a16="http://schemas.microsoft.com/office/drawing/2014/main" id="{C0B54C42-90AD-2FEC-3121-AE1CCBB9D23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127</a:t>
            </a:fld>
            <a:endParaRPr lang="en-US"/>
          </a:p>
        </p:txBody>
      </p:sp>
      <p:pic>
        <p:nvPicPr>
          <p:cNvPr id="6" name="Picture 5">
            <a:extLst>
              <a:ext uri="{FF2B5EF4-FFF2-40B4-BE49-F238E27FC236}">
                <a16:creationId xmlns:a16="http://schemas.microsoft.com/office/drawing/2014/main" id="{DFBB1728-7C06-F985-5841-B13B5D9D7138}"/>
              </a:ext>
            </a:extLst>
          </p:cNvPr>
          <p:cNvPicPr>
            <a:picLocks noChangeAspect="1"/>
          </p:cNvPicPr>
          <p:nvPr/>
        </p:nvPicPr>
        <p:blipFill>
          <a:blip r:embed="rId2"/>
          <a:stretch>
            <a:fillRect/>
          </a:stretch>
        </p:blipFill>
        <p:spPr>
          <a:xfrm>
            <a:off x="457200" y="1142999"/>
            <a:ext cx="7821275" cy="680111"/>
          </a:xfrm>
          <a:prstGeom prst="rect">
            <a:avLst/>
          </a:prstGeom>
        </p:spPr>
      </p:pic>
      <p:pic>
        <p:nvPicPr>
          <p:cNvPr id="9" name="Picture 8">
            <a:extLst>
              <a:ext uri="{FF2B5EF4-FFF2-40B4-BE49-F238E27FC236}">
                <a16:creationId xmlns:a16="http://schemas.microsoft.com/office/drawing/2014/main" id="{A2D2C3BF-EDD5-080D-B00E-3739A3642C85}"/>
              </a:ext>
            </a:extLst>
          </p:cNvPr>
          <p:cNvPicPr>
            <a:picLocks noChangeAspect="1"/>
          </p:cNvPicPr>
          <p:nvPr/>
        </p:nvPicPr>
        <p:blipFill>
          <a:blip r:embed="rId3"/>
          <a:stretch>
            <a:fillRect/>
          </a:stretch>
        </p:blipFill>
        <p:spPr>
          <a:xfrm>
            <a:off x="2342213" y="1947965"/>
            <a:ext cx="4154773" cy="3949598"/>
          </a:xfrm>
          <a:prstGeom prst="rect">
            <a:avLst/>
          </a:prstGeom>
        </p:spPr>
      </p:pic>
    </p:spTree>
    <p:extLst>
      <p:ext uri="{BB962C8B-B14F-4D97-AF65-F5344CB8AC3E}">
        <p14:creationId xmlns:p14="http://schemas.microsoft.com/office/powerpoint/2010/main" val="3616366576"/>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4698BB-0B09-B752-2427-BB92EEDFB779}"/>
              </a:ext>
            </a:extLst>
          </p:cNvPr>
          <p:cNvSpPr>
            <a:spLocks noGrp="1"/>
          </p:cNvSpPr>
          <p:nvPr>
            <p:ph type="title"/>
          </p:nvPr>
        </p:nvSpPr>
        <p:spPr/>
        <p:txBody>
          <a:bodyPr/>
          <a:lstStyle/>
          <a:p>
            <a:r>
              <a:rPr lang="en-US" dirty="0"/>
              <a:t>Example</a:t>
            </a:r>
            <a:endParaRPr lang="en-IN" dirty="0"/>
          </a:p>
        </p:txBody>
      </p:sp>
      <p:sp>
        <p:nvSpPr>
          <p:cNvPr id="3" name="Text Placeholder 2">
            <a:extLst>
              <a:ext uri="{FF2B5EF4-FFF2-40B4-BE49-F238E27FC236}">
                <a16:creationId xmlns:a16="http://schemas.microsoft.com/office/drawing/2014/main" id="{C2B0EDB4-10DC-C31A-B74A-FE831A64F452}"/>
              </a:ext>
            </a:extLst>
          </p:cNvPr>
          <p:cNvSpPr>
            <a:spLocks noGrp="1"/>
          </p:cNvSpPr>
          <p:nvPr>
            <p:ph type="body" idx="1"/>
          </p:nvPr>
        </p:nvSpPr>
        <p:spPr/>
        <p:txBody>
          <a:bodyPr/>
          <a:lstStyle/>
          <a:p>
            <a:pPr marL="114300" indent="0">
              <a:buNone/>
            </a:pPr>
            <a:r>
              <a:rPr lang="en-US" dirty="0"/>
              <a:t>.</a:t>
            </a:r>
            <a:endParaRPr lang="en-IN" dirty="0"/>
          </a:p>
        </p:txBody>
      </p:sp>
      <p:sp>
        <p:nvSpPr>
          <p:cNvPr id="4" name="Slide Number Placeholder 3">
            <a:extLst>
              <a:ext uri="{FF2B5EF4-FFF2-40B4-BE49-F238E27FC236}">
                <a16:creationId xmlns:a16="http://schemas.microsoft.com/office/drawing/2014/main" id="{C0B54C42-90AD-2FEC-3121-AE1CCBB9D23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128</a:t>
            </a:fld>
            <a:endParaRPr lang="en-US"/>
          </a:p>
        </p:txBody>
      </p:sp>
      <p:pic>
        <p:nvPicPr>
          <p:cNvPr id="10" name="Picture 9">
            <a:extLst>
              <a:ext uri="{FF2B5EF4-FFF2-40B4-BE49-F238E27FC236}">
                <a16:creationId xmlns:a16="http://schemas.microsoft.com/office/drawing/2014/main" id="{A8618044-0853-66C8-28B2-5D95741D479E}"/>
              </a:ext>
            </a:extLst>
          </p:cNvPr>
          <p:cNvPicPr>
            <a:picLocks noChangeAspect="1"/>
          </p:cNvPicPr>
          <p:nvPr/>
        </p:nvPicPr>
        <p:blipFill>
          <a:blip r:embed="rId2"/>
          <a:stretch>
            <a:fillRect/>
          </a:stretch>
        </p:blipFill>
        <p:spPr>
          <a:xfrm>
            <a:off x="752475" y="912813"/>
            <a:ext cx="6907499" cy="2688140"/>
          </a:xfrm>
          <a:prstGeom prst="rect">
            <a:avLst/>
          </a:prstGeom>
        </p:spPr>
      </p:pic>
      <p:pic>
        <p:nvPicPr>
          <p:cNvPr id="12" name="Picture 11">
            <a:extLst>
              <a:ext uri="{FF2B5EF4-FFF2-40B4-BE49-F238E27FC236}">
                <a16:creationId xmlns:a16="http://schemas.microsoft.com/office/drawing/2014/main" id="{ADD36E5C-27B5-407D-3631-6909B7DC2E7B}"/>
              </a:ext>
            </a:extLst>
          </p:cNvPr>
          <p:cNvPicPr>
            <a:picLocks noChangeAspect="1"/>
          </p:cNvPicPr>
          <p:nvPr/>
        </p:nvPicPr>
        <p:blipFill>
          <a:blip r:embed="rId3"/>
          <a:stretch>
            <a:fillRect/>
          </a:stretch>
        </p:blipFill>
        <p:spPr>
          <a:xfrm>
            <a:off x="3259346" y="3744913"/>
            <a:ext cx="2560416" cy="2401054"/>
          </a:xfrm>
          <a:prstGeom prst="rect">
            <a:avLst/>
          </a:prstGeom>
        </p:spPr>
      </p:pic>
    </p:spTree>
    <p:extLst>
      <p:ext uri="{BB962C8B-B14F-4D97-AF65-F5344CB8AC3E}">
        <p14:creationId xmlns:p14="http://schemas.microsoft.com/office/powerpoint/2010/main" val="33596130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4698BB-0B09-B752-2427-BB92EEDFB779}"/>
              </a:ext>
            </a:extLst>
          </p:cNvPr>
          <p:cNvSpPr>
            <a:spLocks noGrp="1"/>
          </p:cNvSpPr>
          <p:nvPr>
            <p:ph type="title"/>
          </p:nvPr>
        </p:nvSpPr>
        <p:spPr/>
        <p:txBody>
          <a:bodyPr/>
          <a:lstStyle/>
          <a:p>
            <a:r>
              <a:rPr lang="en-US" dirty="0"/>
              <a:t>Example</a:t>
            </a:r>
            <a:endParaRPr lang="en-IN" dirty="0"/>
          </a:p>
        </p:txBody>
      </p:sp>
      <p:sp>
        <p:nvSpPr>
          <p:cNvPr id="3" name="Text Placeholder 2">
            <a:extLst>
              <a:ext uri="{FF2B5EF4-FFF2-40B4-BE49-F238E27FC236}">
                <a16:creationId xmlns:a16="http://schemas.microsoft.com/office/drawing/2014/main" id="{C2B0EDB4-10DC-C31A-B74A-FE831A64F452}"/>
              </a:ext>
            </a:extLst>
          </p:cNvPr>
          <p:cNvSpPr>
            <a:spLocks noGrp="1"/>
          </p:cNvSpPr>
          <p:nvPr>
            <p:ph type="body" idx="1"/>
          </p:nvPr>
        </p:nvSpPr>
        <p:spPr/>
        <p:txBody>
          <a:bodyPr/>
          <a:lstStyle/>
          <a:p>
            <a:r>
              <a:rPr lang="en-US" dirty="0"/>
              <a:t>Simplified Equation for K-map is</a:t>
            </a:r>
            <a:endParaRPr lang="en-IN" dirty="0"/>
          </a:p>
        </p:txBody>
      </p:sp>
      <p:sp>
        <p:nvSpPr>
          <p:cNvPr id="4" name="Slide Number Placeholder 3">
            <a:extLst>
              <a:ext uri="{FF2B5EF4-FFF2-40B4-BE49-F238E27FC236}">
                <a16:creationId xmlns:a16="http://schemas.microsoft.com/office/drawing/2014/main" id="{C0B54C42-90AD-2FEC-3121-AE1CCBB9D23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129</a:t>
            </a:fld>
            <a:endParaRPr lang="en-US"/>
          </a:p>
        </p:txBody>
      </p:sp>
      <p:pic>
        <p:nvPicPr>
          <p:cNvPr id="6" name="Picture 5">
            <a:extLst>
              <a:ext uri="{FF2B5EF4-FFF2-40B4-BE49-F238E27FC236}">
                <a16:creationId xmlns:a16="http://schemas.microsoft.com/office/drawing/2014/main" id="{FEF9D34B-232C-013C-4CE1-08E1636BE6D6}"/>
              </a:ext>
            </a:extLst>
          </p:cNvPr>
          <p:cNvPicPr>
            <a:picLocks noChangeAspect="1"/>
          </p:cNvPicPr>
          <p:nvPr/>
        </p:nvPicPr>
        <p:blipFill>
          <a:blip r:embed="rId2"/>
          <a:stretch>
            <a:fillRect/>
          </a:stretch>
        </p:blipFill>
        <p:spPr>
          <a:xfrm>
            <a:off x="4354798" y="2092689"/>
            <a:ext cx="3679929" cy="902176"/>
          </a:xfrm>
          <a:prstGeom prst="rect">
            <a:avLst/>
          </a:prstGeom>
        </p:spPr>
      </p:pic>
      <p:pic>
        <p:nvPicPr>
          <p:cNvPr id="8" name="Picture 7">
            <a:extLst>
              <a:ext uri="{FF2B5EF4-FFF2-40B4-BE49-F238E27FC236}">
                <a16:creationId xmlns:a16="http://schemas.microsoft.com/office/drawing/2014/main" id="{70435D3F-CFAC-AFD9-6BEC-606C8ADD3C7A}"/>
              </a:ext>
            </a:extLst>
          </p:cNvPr>
          <p:cNvPicPr>
            <a:picLocks noChangeAspect="1"/>
          </p:cNvPicPr>
          <p:nvPr/>
        </p:nvPicPr>
        <p:blipFill>
          <a:blip r:embed="rId3"/>
          <a:stretch>
            <a:fillRect/>
          </a:stretch>
        </p:blipFill>
        <p:spPr>
          <a:xfrm>
            <a:off x="2038662" y="3349723"/>
            <a:ext cx="3514413" cy="2993759"/>
          </a:xfrm>
          <a:prstGeom prst="rect">
            <a:avLst/>
          </a:prstGeom>
        </p:spPr>
      </p:pic>
    </p:spTree>
    <p:extLst>
      <p:ext uri="{BB962C8B-B14F-4D97-AF65-F5344CB8AC3E}">
        <p14:creationId xmlns:p14="http://schemas.microsoft.com/office/powerpoint/2010/main" val="24720436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41"/>
          <p:cNvSpPr txBox="1">
            <a:spLocks noGrp="1"/>
          </p:cNvSpPr>
          <p:nvPr>
            <p:ph type="title"/>
          </p:nvPr>
        </p:nvSpPr>
        <p:spPr>
          <a:xfrm>
            <a:off x="0" y="0"/>
            <a:ext cx="6477000" cy="8382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sz="3200" b="1">
                <a:solidFill>
                  <a:schemeClr val="dk1"/>
                </a:solidFill>
                <a:latin typeface="Arial"/>
                <a:ea typeface="Arial"/>
                <a:cs typeface="Arial"/>
                <a:sym typeface="Arial"/>
              </a:rPr>
              <a:t>Digital Waveforms</a:t>
            </a:r>
            <a:endParaRPr/>
          </a:p>
        </p:txBody>
      </p:sp>
      <p:sp>
        <p:nvSpPr>
          <p:cNvPr id="166" name="Google Shape;166;p41"/>
          <p:cNvSpPr txBox="1">
            <a:spLocks noGrp="1"/>
          </p:cNvSpPr>
          <p:nvPr>
            <p:ph type="body" idx="1"/>
          </p:nvPr>
        </p:nvSpPr>
        <p:spPr>
          <a:xfrm>
            <a:off x="457200" y="1371600"/>
            <a:ext cx="8229600" cy="4525963"/>
          </a:xfrm>
          <a:prstGeom prst="rect">
            <a:avLst/>
          </a:prstGeom>
          <a:noFill/>
          <a:ln>
            <a:noFill/>
          </a:ln>
        </p:spPr>
        <p:txBody>
          <a:bodyPr spcFirstLastPara="1" wrap="square" lIns="91425" tIns="45700" rIns="91425" bIns="45700" anchor="t" anchorCtr="0">
            <a:noAutofit/>
          </a:bodyPr>
          <a:lstStyle/>
          <a:p>
            <a:pPr marL="914400" lvl="1" indent="-342900" algn="l" rtl="0">
              <a:lnSpc>
                <a:spcPct val="100000"/>
              </a:lnSpc>
              <a:spcBef>
                <a:spcPts val="360"/>
              </a:spcBef>
              <a:spcAft>
                <a:spcPts val="0"/>
              </a:spcAft>
              <a:buSzPts val="1800"/>
              <a:buFont typeface="Arial"/>
              <a:buChar char="•"/>
            </a:pPr>
            <a:r>
              <a:rPr lang="en-US" sz="1800" dirty="0"/>
              <a:t>Waveform characteristics</a:t>
            </a:r>
            <a:endParaRPr dirty="0"/>
          </a:p>
          <a:p>
            <a:pPr marL="914400" lvl="1" indent="-342900" algn="l" rtl="0">
              <a:lnSpc>
                <a:spcPct val="100000"/>
              </a:lnSpc>
              <a:spcBef>
                <a:spcPts val="360"/>
              </a:spcBef>
              <a:spcAft>
                <a:spcPts val="0"/>
              </a:spcAft>
              <a:buSzPts val="1800"/>
              <a:buChar char="–"/>
            </a:pPr>
            <a:r>
              <a:rPr lang="en-US" sz="1800" dirty="0"/>
              <a:t>Most waveforms are composed of a series of pulses (pulse trains)</a:t>
            </a:r>
            <a:endParaRPr dirty="0"/>
          </a:p>
          <a:p>
            <a:pPr marL="1371600" lvl="2" indent="-342900" algn="l" rtl="0">
              <a:lnSpc>
                <a:spcPct val="100000"/>
              </a:lnSpc>
              <a:spcBef>
                <a:spcPts val="360"/>
              </a:spcBef>
              <a:spcAft>
                <a:spcPts val="0"/>
              </a:spcAft>
              <a:buSzPts val="1800"/>
              <a:buChar char="•"/>
            </a:pPr>
            <a:r>
              <a:rPr lang="en-US" sz="1400" dirty="0"/>
              <a:t>Pulses can be either</a:t>
            </a:r>
            <a:br>
              <a:rPr lang="en-US" sz="1400" dirty="0"/>
            </a:br>
            <a:r>
              <a:rPr lang="en-US" sz="1400" dirty="0"/>
              <a:t>- periodic - repeats itself at a fixed interval called a period (T)).</a:t>
            </a:r>
            <a:endParaRPr dirty="0"/>
          </a:p>
          <a:p>
            <a:pPr marL="1028700" lvl="2" indent="0" algn="l" rtl="0">
              <a:lnSpc>
                <a:spcPct val="100000"/>
              </a:lnSpc>
              <a:spcBef>
                <a:spcPts val="360"/>
              </a:spcBef>
              <a:spcAft>
                <a:spcPts val="0"/>
              </a:spcAft>
              <a:buSzPts val="1800"/>
              <a:buNone/>
            </a:pPr>
            <a:r>
              <a:rPr lang="en-US" sz="1400" dirty="0"/>
              <a:t>&gt;&gt; The frequency, f, is the rate at which it repeats itself and is measured in Hertz (H)</a:t>
            </a:r>
            <a:endParaRPr dirty="0"/>
          </a:p>
          <a:p>
            <a:pPr marL="1371600" lvl="2" indent="-342900" algn="l" rtl="0">
              <a:lnSpc>
                <a:spcPct val="100000"/>
              </a:lnSpc>
              <a:spcBef>
                <a:spcPts val="360"/>
              </a:spcBef>
              <a:spcAft>
                <a:spcPts val="0"/>
              </a:spcAft>
              <a:buSzPts val="1800"/>
              <a:buChar char="•"/>
            </a:pPr>
            <a:r>
              <a:rPr lang="en-US" sz="1400" dirty="0"/>
              <a:t>- non-periodic - does not repeat itself at fixed intervals and may be composed of pulses of different pulse widths.</a:t>
            </a:r>
            <a:endParaRPr dirty="0"/>
          </a:p>
          <a:p>
            <a:pPr marL="571500" lvl="1" indent="0" algn="l" rtl="0">
              <a:lnSpc>
                <a:spcPct val="100000"/>
              </a:lnSpc>
              <a:spcBef>
                <a:spcPts val="360"/>
              </a:spcBef>
              <a:spcAft>
                <a:spcPts val="0"/>
              </a:spcAft>
              <a:buSzPts val="1800"/>
              <a:buNone/>
            </a:pPr>
            <a:r>
              <a:rPr lang="en-US" sz="1800" dirty="0"/>
              <a:t>• Frequency of a pulse, f, is the reciprocal of its . period,</a:t>
            </a:r>
            <a:r>
              <a:rPr lang="en-US" sz="1400" dirty="0"/>
              <a:t> T.</a:t>
            </a:r>
            <a:endParaRPr dirty="0"/>
          </a:p>
          <a:p>
            <a:pPr marL="571500" lvl="1" indent="0" algn="ctr" rtl="0">
              <a:lnSpc>
                <a:spcPct val="100000"/>
              </a:lnSpc>
              <a:spcBef>
                <a:spcPts val="360"/>
              </a:spcBef>
              <a:spcAft>
                <a:spcPts val="0"/>
              </a:spcAft>
              <a:buSzPts val="1800"/>
              <a:buNone/>
            </a:pPr>
            <a:r>
              <a:rPr lang="en-US" sz="1400" dirty="0"/>
              <a:t>f = 1/T</a:t>
            </a:r>
            <a:endParaRPr dirty="0"/>
          </a:p>
          <a:p>
            <a:pPr marL="571500" lvl="1" indent="0" algn="ctr" rtl="0">
              <a:lnSpc>
                <a:spcPct val="100000"/>
              </a:lnSpc>
              <a:spcBef>
                <a:spcPts val="360"/>
              </a:spcBef>
              <a:spcAft>
                <a:spcPts val="0"/>
              </a:spcAft>
              <a:buSzPts val="1800"/>
              <a:buNone/>
            </a:pPr>
            <a:r>
              <a:rPr lang="en-US" sz="1400" dirty="0"/>
              <a:t>T=1/f</a:t>
            </a:r>
            <a:endParaRPr dirty="0"/>
          </a:p>
          <a:p>
            <a:pPr marL="571500" lvl="1" indent="0" algn="l" rtl="0">
              <a:lnSpc>
                <a:spcPct val="100000"/>
              </a:lnSpc>
              <a:spcBef>
                <a:spcPts val="360"/>
              </a:spcBef>
              <a:spcAft>
                <a:spcPts val="0"/>
              </a:spcAft>
              <a:buSzPts val="1800"/>
              <a:buNone/>
            </a:pPr>
            <a:r>
              <a:rPr lang="en-US" sz="1800" dirty="0"/>
              <a:t>• Duty cycle - the ratio of the pulse width (</a:t>
            </a:r>
            <a:r>
              <a:rPr lang="en-US" sz="1800" dirty="0" err="1"/>
              <a:t>tw</a:t>
            </a:r>
            <a:r>
              <a:rPr lang="en-US" sz="1800" dirty="0"/>
              <a:t>) to the period (T), expressed as a percentage</a:t>
            </a:r>
            <a:endParaRPr dirty="0"/>
          </a:p>
          <a:p>
            <a:pPr marL="571500" lvl="1" indent="0" algn="l" rtl="0">
              <a:lnSpc>
                <a:spcPct val="100000"/>
              </a:lnSpc>
              <a:spcBef>
                <a:spcPts val="360"/>
              </a:spcBef>
              <a:spcAft>
                <a:spcPts val="0"/>
              </a:spcAft>
              <a:buSzPts val="1800"/>
              <a:buNone/>
            </a:pPr>
            <a:r>
              <a:rPr lang="en-US" sz="1800" dirty="0"/>
              <a:t>- </a:t>
            </a:r>
            <a:r>
              <a:rPr lang="en-US" sz="2400" b="1" dirty="0">
                <a:solidFill>
                  <a:srgbClr val="FF0000"/>
                </a:solidFill>
              </a:rPr>
              <a:t>Duty Cycle </a:t>
            </a:r>
            <a:r>
              <a:rPr lang="en-US" dirty="0">
                <a:solidFill>
                  <a:srgbClr val="FF0000"/>
                </a:solidFill>
              </a:rPr>
              <a:t>= (</a:t>
            </a:r>
            <a:r>
              <a:rPr lang="en-US" dirty="0" err="1">
                <a:solidFill>
                  <a:srgbClr val="FF0000"/>
                </a:solidFill>
              </a:rPr>
              <a:t>tw</a:t>
            </a:r>
            <a:r>
              <a:rPr lang="en-US" dirty="0">
                <a:solidFill>
                  <a:srgbClr val="FF0000"/>
                </a:solidFill>
              </a:rPr>
              <a:t>/T)x100%</a:t>
            </a:r>
            <a:endParaRPr sz="1800" dirty="0">
              <a:solidFill>
                <a:srgbClr val="FF0000"/>
              </a:solidFill>
            </a:endParaRPr>
          </a:p>
        </p:txBody>
      </p:sp>
      <p:sp>
        <p:nvSpPr>
          <p:cNvPr id="167" name="Google Shape;167;p4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13</a:t>
            </a:fld>
            <a:endParaRP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4698BB-0B09-B752-2427-BB92EEDFB779}"/>
              </a:ext>
            </a:extLst>
          </p:cNvPr>
          <p:cNvSpPr>
            <a:spLocks noGrp="1"/>
          </p:cNvSpPr>
          <p:nvPr>
            <p:ph type="title"/>
          </p:nvPr>
        </p:nvSpPr>
        <p:spPr/>
        <p:txBody>
          <a:bodyPr/>
          <a:lstStyle/>
          <a:p>
            <a:r>
              <a:rPr lang="en-US" dirty="0"/>
              <a:t>Example</a:t>
            </a:r>
            <a:endParaRPr lang="en-IN" dirty="0"/>
          </a:p>
        </p:txBody>
      </p:sp>
      <p:sp>
        <p:nvSpPr>
          <p:cNvPr id="3" name="Text Placeholder 2">
            <a:extLst>
              <a:ext uri="{FF2B5EF4-FFF2-40B4-BE49-F238E27FC236}">
                <a16:creationId xmlns:a16="http://schemas.microsoft.com/office/drawing/2014/main" id="{C2B0EDB4-10DC-C31A-B74A-FE831A64F452}"/>
              </a:ext>
            </a:extLst>
          </p:cNvPr>
          <p:cNvSpPr>
            <a:spLocks noGrp="1"/>
          </p:cNvSpPr>
          <p:nvPr>
            <p:ph type="body" idx="1"/>
          </p:nvPr>
        </p:nvSpPr>
        <p:spPr/>
        <p:txBody>
          <a:bodyPr/>
          <a:lstStyle/>
          <a:p>
            <a:r>
              <a:rPr lang="en-US" dirty="0"/>
              <a:t>The output expression for K-map is</a:t>
            </a:r>
            <a:endParaRPr lang="en-IN" dirty="0"/>
          </a:p>
        </p:txBody>
      </p:sp>
      <p:sp>
        <p:nvSpPr>
          <p:cNvPr id="4" name="Slide Number Placeholder 3">
            <a:extLst>
              <a:ext uri="{FF2B5EF4-FFF2-40B4-BE49-F238E27FC236}">
                <a16:creationId xmlns:a16="http://schemas.microsoft.com/office/drawing/2014/main" id="{C0B54C42-90AD-2FEC-3121-AE1CCBB9D23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130</a:t>
            </a:fld>
            <a:endParaRPr lang="en-US"/>
          </a:p>
        </p:txBody>
      </p:sp>
      <p:pic>
        <p:nvPicPr>
          <p:cNvPr id="7" name="Picture 6">
            <a:extLst>
              <a:ext uri="{FF2B5EF4-FFF2-40B4-BE49-F238E27FC236}">
                <a16:creationId xmlns:a16="http://schemas.microsoft.com/office/drawing/2014/main" id="{9F021A70-5F8F-78F8-B520-DDC3ADAA6617}"/>
              </a:ext>
            </a:extLst>
          </p:cNvPr>
          <p:cNvPicPr>
            <a:picLocks noChangeAspect="1"/>
          </p:cNvPicPr>
          <p:nvPr/>
        </p:nvPicPr>
        <p:blipFill>
          <a:blip r:embed="rId2"/>
          <a:stretch>
            <a:fillRect/>
          </a:stretch>
        </p:blipFill>
        <p:spPr>
          <a:xfrm>
            <a:off x="4572000" y="2136824"/>
            <a:ext cx="3514413" cy="637751"/>
          </a:xfrm>
          <a:prstGeom prst="rect">
            <a:avLst/>
          </a:prstGeom>
        </p:spPr>
      </p:pic>
      <p:pic>
        <p:nvPicPr>
          <p:cNvPr id="10" name="Picture 9">
            <a:extLst>
              <a:ext uri="{FF2B5EF4-FFF2-40B4-BE49-F238E27FC236}">
                <a16:creationId xmlns:a16="http://schemas.microsoft.com/office/drawing/2014/main" id="{E348BA44-28DD-B65E-06F0-39DAD90DA8C4}"/>
              </a:ext>
            </a:extLst>
          </p:cNvPr>
          <p:cNvPicPr>
            <a:picLocks noChangeAspect="1"/>
          </p:cNvPicPr>
          <p:nvPr/>
        </p:nvPicPr>
        <p:blipFill>
          <a:blip r:embed="rId3"/>
          <a:stretch>
            <a:fillRect/>
          </a:stretch>
        </p:blipFill>
        <p:spPr>
          <a:xfrm>
            <a:off x="2608288" y="3061446"/>
            <a:ext cx="3627620" cy="3261194"/>
          </a:xfrm>
          <a:prstGeom prst="rect">
            <a:avLst/>
          </a:prstGeom>
        </p:spPr>
      </p:pic>
    </p:spTree>
    <p:extLst>
      <p:ext uri="{BB962C8B-B14F-4D97-AF65-F5344CB8AC3E}">
        <p14:creationId xmlns:p14="http://schemas.microsoft.com/office/powerpoint/2010/main" val="246495039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Shape 39"/>
        <p:cNvGrpSpPr/>
        <p:nvPr/>
      </p:nvGrpSpPr>
      <p:grpSpPr>
        <a:xfrm>
          <a:off x="0" y="0"/>
          <a:ext cx="0" cy="0"/>
          <a:chOff x="0" y="0"/>
          <a:chExt cx="0" cy="0"/>
        </a:xfrm>
      </p:grpSpPr>
      <p:sp>
        <p:nvSpPr>
          <p:cNvPr id="40" name="Google Shape;40;p1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latin typeface="Times New Roman" panose="02020603050405020304" pitchFamily="18" charset="0"/>
                <a:cs typeface="Times New Roman" panose="02020603050405020304" pitchFamily="18" charset="0"/>
              </a:rPr>
              <a:pPr marL="0" lvl="0" indent="0" algn="r" rtl="0">
                <a:lnSpc>
                  <a:spcPct val="100000"/>
                </a:lnSpc>
                <a:spcBef>
                  <a:spcPts val="0"/>
                </a:spcBef>
                <a:spcAft>
                  <a:spcPts val="0"/>
                </a:spcAft>
                <a:buSzPts val="1200"/>
                <a:buNone/>
              </a:pPr>
              <a:t>131</a:t>
            </a:fld>
            <a:endParaRPr>
              <a:latin typeface="Times New Roman" panose="02020603050405020304" pitchFamily="18" charset="0"/>
              <a:cs typeface="Times New Roman" panose="02020603050405020304" pitchFamily="18" charset="0"/>
            </a:endParaRPr>
          </a:p>
        </p:txBody>
      </p:sp>
      <p:pic>
        <p:nvPicPr>
          <p:cNvPr id="41" name="Google Shape;41;p10"/>
          <p:cNvPicPr preferRelativeResize="0"/>
          <p:nvPr/>
        </p:nvPicPr>
        <p:blipFill rotWithShape="1">
          <a:blip r:embed="rId3">
            <a:alphaModFix/>
          </a:blip>
          <a:srcRect/>
          <a:stretch/>
        </p:blipFill>
        <p:spPr>
          <a:xfrm>
            <a:off x="521110" y="173569"/>
            <a:ext cx="1720645" cy="723209"/>
          </a:xfrm>
          <a:prstGeom prst="rect">
            <a:avLst/>
          </a:prstGeom>
          <a:noFill/>
          <a:ln>
            <a:noFill/>
          </a:ln>
        </p:spPr>
      </p:pic>
      <p:sp>
        <p:nvSpPr>
          <p:cNvPr id="42" name="Google Shape;42;p10"/>
          <p:cNvSpPr txBox="1"/>
          <p:nvPr/>
        </p:nvSpPr>
        <p:spPr>
          <a:xfrm>
            <a:off x="0" y="3352800"/>
            <a:ext cx="9144000" cy="1009338"/>
          </a:xfrm>
          <a:prstGeom prst="rect">
            <a:avLst/>
          </a:prstGeom>
          <a:noFill/>
          <a:ln>
            <a:noFill/>
          </a:ln>
        </p:spPr>
        <p:txBody>
          <a:bodyPr spcFirstLastPara="1" wrap="square" lIns="91425" tIns="33100" rIns="91425" bIns="45700" anchor="ctr" anchorCtr="0">
            <a:noAutofit/>
          </a:bodyPr>
          <a:lstStyle/>
          <a:p>
            <a:pPr marL="0" marR="0" lvl="0" indent="0" algn="ctr" rtl="0">
              <a:lnSpc>
                <a:spcPct val="100000"/>
              </a:lnSpc>
              <a:spcBef>
                <a:spcPts val="0"/>
              </a:spcBef>
              <a:spcAft>
                <a:spcPts val="0"/>
              </a:spcAft>
              <a:buClr>
                <a:srgbClr val="000000"/>
              </a:buClr>
              <a:buSzPts val="3200"/>
              <a:buFont typeface="Arial"/>
              <a:buNone/>
            </a:pPr>
            <a:endParaRPr sz="3200" b="1" i="0" u="none" strike="noStrike" cap="none" dirty="0">
              <a:solidFill>
                <a:srgbClr val="FF0000"/>
              </a:solidFill>
              <a:latin typeface="Times New Roman" panose="02020603050405020304" pitchFamily="18" charset="0"/>
              <a:ea typeface="Candara"/>
              <a:cs typeface="Times New Roman" panose="02020603050405020304" pitchFamily="18" charset="0"/>
              <a:sym typeface="Candara"/>
            </a:endParaRPr>
          </a:p>
          <a:p>
            <a:pPr marL="0" marR="0" lvl="0" indent="0" algn="ctr" rtl="0">
              <a:lnSpc>
                <a:spcPct val="100000"/>
              </a:lnSpc>
              <a:spcBef>
                <a:spcPts val="0"/>
              </a:spcBef>
              <a:spcAft>
                <a:spcPts val="0"/>
              </a:spcAft>
              <a:buClr>
                <a:srgbClr val="000000"/>
              </a:buClr>
              <a:buSzPts val="3200"/>
              <a:buFont typeface="Arial"/>
              <a:buNone/>
            </a:pPr>
            <a:endParaRPr sz="3200" b="1" i="0" u="none" strike="noStrike" cap="none" dirty="0">
              <a:solidFill>
                <a:srgbClr val="FF0000"/>
              </a:solidFill>
              <a:latin typeface="Times New Roman" panose="02020603050405020304" pitchFamily="18" charset="0"/>
              <a:ea typeface="Candara"/>
              <a:cs typeface="Times New Roman" panose="02020603050405020304" pitchFamily="18" charset="0"/>
              <a:sym typeface="Candara"/>
            </a:endParaRPr>
          </a:p>
          <a:p>
            <a:pPr marL="0" marR="0" lvl="0" indent="0" algn="ctr" rtl="0">
              <a:lnSpc>
                <a:spcPct val="100000"/>
              </a:lnSpc>
              <a:spcBef>
                <a:spcPts val="0"/>
              </a:spcBef>
              <a:spcAft>
                <a:spcPts val="0"/>
              </a:spcAft>
              <a:buClr>
                <a:srgbClr val="000000"/>
              </a:buClr>
              <a:buSzPts val="3200"/>
              <a:buFont typeface="Arial"/>
              <a:buNone/>
            </a:pPr>
            <a:endParaRPr sz="3200" b="1" i="0" u="none" strike="noStrike" cap="none" dirty="0">
              <a:solidFill>
                <a:srgbClr val="FF0000"/>
              </a:solidFill>
              <a:latin typeface="Times New Roman" panose="02020603050405020304" pitchFamily="18" charset="0"/>
              <a:ea typeface="Candara"/>
              <a:cs typeface="Times New Roman" panose="02020603050405020304" pitchFamily="18" charset="0"/>
              <a:sym typeface="Candara"/>
            </a:endParaRPr>
          </a:p>
          <a:p>
            <a:pPr marL="0" marR="0" lvl="0" indent="0" algn="ctr" rtl="0">
              <a:lnSpc>
                <a:spcPct val="100000"/>
              </a:lnSpc>
              <a:spcBef>
                <a:spcPts val="0"/>
              </a:spcBef>
              <a:spcAft>
                <a:spcPts val="0"/>
              </a:spcAft>
              <a:buNone/>
            </a:pPr>
            <a:endParaRPr sz="2800" b="0" i="0" u="none" strike="noStrike" cap="none" dirty="0">
              <a:solidFill>
                <a:srgbClr val="000000"/>
              </a:solidFill>
              <a:latin typeface="Times New Roman" panose="02020603050405020304" pitchFamily="18" charset="0"/>
              <a:ea typeface="Times New Roman"/>
              <a:cs typeface="Times New Roman" panose="02020603050405020304" pitchFamily="18" charset="0"/>
              <a:sym typeface="Times New Roman"/>
            </a:endParaRPr>
          </a:p>
          <a:p>
            <a:pPr lvl="0" algn="ctr"/>
            <a:r>
              <a:rPr lang="en-US" sz="2800" b="1" dirty="0">
                <a:latin typeface="Times New Roman" panose="02020603050405020304" pitchFamily="18" charset="0"/>
                <a:ea typeface="Times New Roman"/>
                <a:cs typeface="Times New Roman" panose="02020603050405020304" pitchFamily="18" charset="0"/>
                <a:sym typeface="Times New Roman"/>
              </a:rPr>
              <a:t>Multiplexer, </a:t>
            </a:r>
            <a:r>
              <a:rPr lang="en-US" sz="2800" b="1" dirty="0" err="1">
                <a:latin typeface="Times New Roman" panose="02020603050405020304" pitchFamily="18" charset="0"/>
                <a:ea typeface="Times New Roman"/>
                <a:cs typeface="Times New Roman" panose="02020603050405020304" pitchFamily="18" charset="0"/>
                <a:sym typeface="Times New Roman"/>
              </a:rPr>
              <a:t>Demultiplexer</a:t>
            </a:r>
            <a:r>
              <a:rPr lang="en-US" sz="2800" b="1" dirty="0">
                <a:latin typeface="Times New Roman" panose="02020603050405020304" pitchFamily="18" charset="0"/>
                <a:ea typeface="Times New Roman"/>
                <a:cs typeface="Times New Roman" panose="02020603050405020304" pitchFamily="18" charset="0"/>
                <a:sym typeface="Times New Roman"/>
              </a:rPr>
              <a:t>, Latches and Flip-Flops</a:t>
            </a:r>
            <a:endParaRPr sz="2800" b="0" i="0" u="none" strike="noStrike" cap="none" dirty="0">
              <a:solidFill>
                <a:srgbClr val="000000"/>
              </a:solidFill>
              <a:latin typeface="Times New Roman" panose="02020603050405020304" pitchFamily="18" charset="0"/>
              <a:ea typeface="Times New Roman"/>
              <a:cs typeface="Times New Roman" panose="02020603050405020304" pitchFamily="18" charset="0"/>
              <a:sym typeface="Times New Roman"/>
            </a:endParaRPr>
          </a:p>
          <a:p>
            <a:pPr marL="0" marR="0" lvl="0" indent="0" algn="ctr" rtl="0">
              <a:lnSpc>
                <a:spcPct val="100000"/>
              </a:lnSpc>
              <a:spcBef>
                <a:spcPts val="0"/>
              </a:spcBef>
              <a:spcAft>
                <a:spcPts val="0"/>
              </a:spcAft>
              <a:buNone/>
            </a:pPr>
            <a:endParaRPr lang="en-IN" sz="2400" b="1" dirty="0">
              <a:solidFill>
                <a:srgbClr val="FF0000"/>
              </a:solidFill>
              <a:latin typeface="Times New Roman" panose="02020603050405020304" pitchFamily="18" charset="0"/>
              <a:ea typeface="Times New Roman"/>
              <a:cs typeface="Times New Roman" panose="02020603050405020304" pitchFamily="18" charset="0"/>
              <a:sym typeface="Times New Roman"/>
            </a:endParaRPr>
          </a:p>
          <a:p>
            <a:br>
              <a:rPr lang="en-US" sz="2400" dirty="0"/>
            </a:br>
            <a:endParaRPr lang="en-IN" sz="2400" b="1" i="0" u="none" strike="noStrike" cap="none" dirty="0">
              <a:solidFill>
                <a:srgbClr val="FF0000"/>
              </a:solidFill>
              <a:latin typeface="Times New Roman" panose="02020603050405020304" pitchFamily="18" charset="0"/>
              <a:ea typeface="Times New Roman"/>
              <a:cs typeface="Times New Roman" panose="02020603050405020304" pitchFamily="18" charset="0"/>
              <a:sym typeface="Times New Roman"/>
            </a:endParaRPr>
          </a:p>
          <a:p>
            <a:pPr marL="0" marR="0" lvl="0" indent="0" algn="ctr" rtl="0">
              <a:lnSpc>
                <a:spcPct val="100000"/>
              </a:lnSpc>
              <a:spcBef>
                <a:spcPts val="0"/>
              </a:spcBef>
              <a:spcAft>
                <a:spcPts val="0"/>
              </a:spcAft>
              <a:buNone/>
            </a:pPr>
            <a:endParaRPr sz="2400" b="1" i="0" u="none" strike="noStrike" cap="none" dirty="0">
              <a:solidFill>
                <a:srgbClr val="FF0000"/>
              </a:solidFill>
              <a:latin typeface="Times New Roman" panose="02020603050405020304" pitchFamily="18" charset="0"/>
              <a:ea typeface="Times New Roman"/>
              <a:cs typeface="Times New Roman" panose="02020603050405020304" pitchFamily="18" charset="0"/>
              <a:sym typeface="Times New Roman"/>
            </a:endParaRPr>
          </a:p>
          <a:p>
            <a:pPr marL="0" marR="0" lvl="0" indent="0" algn="ctr" rtl="0">
              <a:lnSpc>
                <a:spcPct val="100000"/>
              </a:lnSpc>
              <a:spcBef>
                <a:spcPts val="0"/>
              </a:spcBef>
              <a:spcAft>
                <a:spcPts val="0"/>
              </a:spcAft>
              <a:buNone/>
            </a:pPr>
            <a:endParaRPr sz="3200" b="1" i="0" u="none" strike="noStrike" cap="none" dirty="0">
              <a:solidFill>
                <a:srgbClr val="FF0000"/>
              </a:solidFill>
              <a:latin typeface="Times New Roman" panose="02020603050405020304" pitchFamily="18" charset="0"/>
              <a:ea typeface="Candara"/>
              <a:cs typeface="Times New Roman" panose="02020603050405020304" pitchFamily="18" charset="0"/>
              <a:sym typeface="Candara"/>
            </a:endParaRPr>
          </a:p>
          <a:p>
            <a:pPr marL="0" marR="0" lvl="0" indent="0" algn="ctr" rtl="0">
              <a:lnSpc>
                <a:spcPct val="100000"/>
              </a:lnSpc>
              <a:spcBef>
                <a:spcPts val="0"/>
              </a:spcBef>
              <a:spcAft>
                <a:spcPts val="0"/>
              </a:spcAft>
              <a:buClr>
                <a:srgbClr val="000000"/>
              </a:buClr>
              <a:buSzPts val="3200"/>
              <a:buFont typeface="Arial"/>
              <a:buNone/>
            </a:pPr>
            <a:endParaRPr sz="3200" b="1" i="0" u="none" strike="noStrike" cap="none" dirty="0">
              <a:solidFill>
                <a:srgbClr val="FF0000"/>
              </a:solidFill>
              <a:latin typeface="Times New Roman" panose="02020603050405020304" pitchFamily="18" charset="0"/>
              <a:ea typeface="Candara"/>
              <a:cs typeface="Times New Roman" panose="02020603050405020304" pitchFamily="18" charset="0"/>
              <a:sym typeface="Candara"/>
            </a:endParaRPr>
          </a:p>
          <a:p>
            <a:pPr marL="0" marR="0" lvl="0" indent="0" algn="ctr" rtl="0">
              <a:lnSpc>
                <a:spcPct val="100000"/>
              </a:lnSpc>
              <a:spcBef>
                <a:spcPts val="0"/>
              </a:spcBef>
              <a:spcAft>
                <a:spcPts val="0"/>
              </a:spcAft>
              <a:buClr>
                <a:srgbClr val="000000"/>
              </a:buClr>
              <a:buSzPts val="3200"/>
              <a:buFont typeface="Arial"/>
              <a:buNone/>
            </a:pPr>
            <a:endParaRPr sz="3200" b="1" i="0" u="none" strike="noStrike" cap="none" dirty="0">
              <a:solidFill>
                <a:srgbClr val="FF0000"/>
              </a:solidFill>
              <a:latin typeface="Times New Roman" panose="02020603050405020304" pitchFamily="18" charset="0"/>
              <a:ea typeface="Candara"/>
              <a:cs typeface="Times New Roman" panose="02020603050405020304" pitchFamily="18" charset="0"/>
              <a:sym typeface="Candara"/>
            </a:endParaRPr>
          </a:p>
          <a:p>
            <a:pPr marL="0" marR="0" lvl="0" indent="0" algn="ctr" rtl="0">
              <a:lnSpc>
                <a:spcPct val="100000"/>
              </a:lnSpc>
              <a:spcBef>
                <a:spcPts val="0"/>
              </a:spcBef>
              <a:spcAft>
                <a:spcPts val="0"/>
              </a:spcAft>
              <a:buClr>
                <a:srgbClr val="000000"/>
              </a:buClr>
              <a:buSzPts val="4000"/>
              <a:buFont typeface="Arial"/>
              <a:buNone/>
            </a:pPr>
            <a:endParaRPr sz="4000" b="1" i="0" u="none" strike="noStrike" cap="none" dirty="0">
              <a:solidFill>
                <a:srgbClr val="FF0000"/>
              </a:solidFill>
              <a:latin typeface="Times New Roman" panose="02020603050405020304" pitchFamily="18" charset="0"/>
              <a:ea typeface="Candara"/>
              <a:cs typeface="Times New Roman" panose="02020603050405020304" pitchFamily="18" charset="0"/>
              <a:sym typeface="Candara"/>
            </a:endParaRPr>
          </a:p>
          <a:p>
            <a:pPr marL="0" marR="0" lvl="0" indent="0" algn="ctr" rtl="0">
              <a:lnSpc>
                <a:spcPct val="100000"/>
              </a:lnSpc>
              <a:spcBef>
                <a:spcPts val="0"/>
              </a:spcBef>
              <a:spcAft>
                <a:spcPts val="0"/>
              </a:spcAft>
              <a:buClr>
                <a:srgbClr val="000000"/>
              </a:buClr>
              <a:buSzPts val="4000"/>
              <a:buFont typeface="Arial"/>
              <a:buNone/>
            </a:pPr>
            <a:endParaRPr sz="4000" b="1" i="0" u="none" strike="noStrike" cap="none" dirty="0">
              <a:solidFill>
                <a:schemeClr val="dk1"/>
              </a:solidFill>
              <a:latin typeface="Times New Roman" panose="02020603050405020304" pitchFamily="18" charset="0"/>
              <a:ea typeface="Candara"/>
              <a:cs typeface="Times New Roman" panose="02020603050405020304" pitchFamily="18" charset="0"/>
              <a:sym typeface="Candara"/>
            </a:endParaRP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Shape 39"/>
        <p:cNvGrpSpPr/>
        <p:nvPr/>
      </p:nvGrpSpPr>
      <p:grpSpPr>
        <a:xfrm>
          <a:off x="0" y="0"/>
          <a:ext cx="0" cy="0"/>
          <a:chOff x="0" y="0"/>
          <a:chExt cx="0" cy="0"/>
        </a:xfrm>
      </p:grpSpPr>
      <p:sp>
        <p:nvSpPr>
          <p:cNvPr id="40" name="Google Shape;40;p1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latin typeface="Times New Roman" panose="02020603050405020304" pitchFamily="18" charset="0"/>
                <a:cs typeface="Times New Roman" panose="02020603050405020304" pitchFamily="18" charset="0"/>
              </a:rPr>
              <a:pPr marL="0" lvl="0" indent="0" algn="r" rtl="0">
                <a:lnSpc>
                  <a:spcPct val="100000"/>
                </a:lnSpc>
                <a:spcBef>
                  <a:spcPts val="0"/>
                </a:spcBef>
                <a:spcAft>
                  <a:spcPts val="0"/>
                </a:spcAft>
                <a:buSzPts val="1200"/>
                <a:buNone/>
              </a:pPr>
              <a:t>132</a:t>
            </a:fld>
            <a:endParaRPr>
              <a:latin typeface="Times New Roman" panose="02020603050405020304" pitchFamily="18" charset="0"/>
              <a:cs typeface="Times New Roman" panose="02020603050405020304" pitchFamily="18" charset="0"/>
            </a:endParaRPr>
          </a:p>
        </p:txBody>
      </p:sp>
      <p:pic>
        <p:nvPicPr>
          <p:cNvPr id="41" name="Google Shape;41;p10"/>
          <p:cNvPicPr preferRelativeResize="0"/>
          <p:nvPr/>
        </p:nvPicPr>
        <p:blipFill rotWithShape="1">
          <a:blip r:embed="rId3">
            <a:alphaModFix/>
          </a:blip>
          <a:srcRect/>
          <a:stretch/>
        </p:blipFill>
        <p:spPr>
          <a:xfrm>
            <a:off x="521110" y="173569"/>
            <a:ext cx="1720645" cy="723209"/>
          </a:xfrm>
          <a:prstGeom prst="rect">
            <a:avLst/>
          </a:prstGeom>
          <a:noFill/>
          <a:ln>
            <a:noFill/>
          </a:ln>
        </p:spPr>
      </p:pic>
      <p:sp>
        <p:nvSpPr>
          <p:cNvPr id="42" name="Google Shape;42;p10"/>
          <p:cNvSpPr txBox="1"/>
          <p:nvPr/>
        </p:nvSpPr>
        <p:spPr>
          <a:xfrm>
            <a:off x="0" y="1320800"/>
            <a:ext cx="9144000" cy="5232400"/>
          </a:xfrm>
          <a:prstGeom prst="rect">
            <a:avLst/>
          </a:prstGeom>
          <a:noFill/>
          <a:ln>
            <a:noFill/>
          </a:ln>
        </p:spPr>
        <p:txBody>
          <a:bodyPr spcFirstLastPara="1" wrap="square" lIns="91425" tIns="33100" rIns="91425" bIns="45700" anchor="ctr" anchorCtr="0">
            <a:noAutofit/>
          </a:bodyPr>
          <a:lstStyle/>
          <a:p>
            <a:pPr algn="ctr">
              <a:lnSpc>
                <a:spcPct val="150000"/>
              </a:lnSpc>
            </a:pPr>
            <a:endParaRPr lang="en-US" sz="2000" b="1" dirty="0">
              <a:latin typeface="Times New Roman" panose="02020603050405020304" pitchFamily="18" charset="0"/>
              <a:cs typeface="Times New Roman" panose="02020603050405020304" pitchFamily="18" charset="0"/>
            </a:endParaRPr>
          </a:p>
          <a:p>
            <a:pPr algn="ctr">
              <a:lnSpc>
                <a:spcPct val="150000"/>
              </a:lnSpc>
            </a:pPr>
            <a:r>
              <a:rPr lang="en-US" sz="2400" b="1" dirty="0">
                <a:latin typeface="Times New Roman" panose="02020603050405020304" pitchFamily="18" charset="0"/>
                <a:cs typeface="Times New Roman" panose="02020603050405020304" pitchFamily="18" charset="0"/>
              </a:rPr>
              <a:t>Multiplexer (Data Selectors)</a:t>
            </a:r>
          </a:p>
          <a:p>
            <a:pPr algn="just" eaLnBrk="1" hangingPunct="1">
              <a:lnSpc>
                <a:spcPct val="200000"/>
              </a:lnSpc>
              <a:buFont typeface="Wingdings" panose="05000000000000000000" pitchFamily="2" charset="2"/>
              <a:buChar char="Ø"/>
            </a:pPr>
            <a:r>
              <a:rPr lang="en-US" altLang="" sz="2000" dirty="0">
                <a:latin typeface="Times New Roman" panose="02020603050405020304" pitchFamily="18" charset="0"/>
                <a:cs typeface="Times New Roman" panose="02020603050405020304" pitchFamily="18" charset="0"/>
              </a:rPr>
              <a:t>The term Multiplexer means many into one.</a:t>
            </a:r>
          </a:p>
          <a:p>
            <a:pPr algn="just" eaLnBrk="1" hangingPunct="1">
              <a:lnSpc>
                <a:spcPct val="200000"/>
              </a:lnSpc>
              <a:buFont typeface="Wingdings" panose="05000000000000000000" pitchFamily="2" charset="2"/>
              <a:buChar char="Ø"/>
            </a:pPr>
            <a:r>
              <a:rPr lang="en-US" altLang="" sz="2000" dirty="0">
                <a:latin typeface="Times New Roman" panose="02020603050405020304" pitchFamily="18" charset="0"/>
                <a:cs typeface="Times New Roman" panose="02020603050405020304" pitchFamily="18" charset="0"/>
              </a:rPr>
              <a:t>Multiplexing is the process of transmitting a large number of information over a single line.</a:t>
            </a:r>
          </a:p>
          <a:p>
            <a:pPr algn="just" eaLnBrk="1" hangingPunct="1">
              <a:lnSpc>
                <a:spcPct val="200000"/>
              </a:lnSpc>
              <a:buFont typeface="Wingdings" panose="05000000000000000000" pitchFamily="2" charset="2"/>
              <a:buChar char="Ø"/>
            </a:pPr>
            <a:r>
              <a:rPr lang="en-US" altLang="" sz="2000" dirty="0">
                <a:latin typeface="Times New Roman" panose="02020603050405020304" pitchFamily="18" charset="0"/>
                <a:cs typeface="Times New Roman" panose="02020603050405020304" pitchFamily="18" charset="0"/>
              </a:rPr>
              <a:t>A Digital Multiplexer (MUX) is a combinational Circuit that select one digital information from several sources and transmits the selected information on a single output line.</a:t>
            </a:r>
          </a:p>
          <a:p>
            <a:pPr algn="just" eaLnBrk="1" hangingPunct="1">
              <a:lnSpc>
                <a:spcPct val="200000"/>
              </a:lnSpc>
              <a:buFont typeface="Wingdings" panose="05000000000000000000" pitchFamily="2" charset="2"/>
              <a:buChar char="Ø"/>
            </a:pPr>
            <a:r>
              <a:rPr lang="en-US" altLang="" sz="2000" dirty="0">
                <a:latin typeface="Times New Roman" panose="02020603050405020304" pitchFamily="18" charset="0"/>
                <a:cs typeface="Times New Roman" panose="02020603050405020304" pitchFamily="18" charset="0"/>
              </a:rPr>
              <a:t>A Multiplexer is also called a Data Selector.</a:t>
            </a:r>
          </a:p>
          <a:p>
            <a:pPr algn="just" eaLnBrk="1" hangingPunct="1">
              <a:lnSpc>
                <a:spcPct val="200000"/>
              </a:lnSpc>
              <a:buFont typeface="Wingdings" panose="05000000000000000000" pitchFamily="2" charset="2"/>
              <a:buChar char="Ø"/>
            </a:pPr>
            <a:r>
              <a:rPr lang="en-US" altLang="" sz="2000" dirty="0">
                <a:latin typeface="Times New Roman" panose="02020603050405020304" pitchFamily="18" charset="0"/>
                <a:cs typeface="Times New Roman" panose="02020603050405020304" pitchFamily="18" charset="0"/>
              </a:rPr>
              <a:t>The Multiplexer has several data input line and a single output line.</a:t>
            </a:r>
            <a:endParaRPr lang="en-IN" altLang="" sz="2000" dirty="0">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pPr>
            <a:endParaRPr lang="en-US" sz="1800" dirty="0"/>
          </a:p>
          <a:p>
            <a:pPr algn="just">
              <a:lnSpc>
                <a:spcPct val="150000"/>
              </a:lnSpc>
            </a:pPr>
            <a:endParaRPr lang="en-US" sz="1800" dirty="0"/>
          </a:p>
        </p:txBody>
      </p:sp>
    </p:spTree>
    <p:extLst>
      <p:ext uri="{BB962C8B-B14F-4D97-AF65-F5344CB8AC3E}">
        <p14:creationId xmlns:p14="http://schemas.microsoft.com/office/powerpoint/2010/main" val="338414362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Shape 39"/>
        <p:cNvGrpSpPr/>
        <p:nvPr/>
      </p:nvGrpSpPr>
      <p:grpSpPr>
        <a:xfrm>
          <a:off x="0" y="0"/>
          <a:ext cx="0" cy="0"/>
          <a:chOff x="0" y="0"/>
          <a:chExt cx="0" cy="0"/>
        </a:xfrm>
      </p:grpSpPr>
      <p:sp>
        <p:nvSpPr>
          <p:cNvPr id="40" name="Google Shape;40;p1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latin typeface="Times New Roman" panose="02020603050405020304" pitchFamily="18" charset="0"/>
                <a:cs typeface="Times New Roman" panose="02020603050405020304" pitchFamily="18" charset="0"/>
              </a:rPr>
              <a:pPr marL="0" lvl="0" indent="0" algn="r" rtl="0">
                <a:lnSpc>
                  <a:spcPct val="100000"/>
                </a:lnSpc>
                <a:spcBef>
                  <a:spcPts val="0"/>
                </a:spcBef>
                <a:spcAft>
                  <a:spcPts val="0"/>
                </a:spcAft>
                <a:buSzPts val="1200"/>
                <a:buNone/>
              </a:pPr>
              <a:t>133</a:t>
            </a:fld>
            <a:endParaRPr>
              <a:latin typeface="Times New Roman" panose="02020603050405020304" pitchFamily="18" charset="0"/>
              <a:cs typeface="Times New Roman" panose="02020603050405020304" pitchFamily="18" charset="0"/>
            </a:endParaRPr>
          </a:p>
        </p:txBody>
      </p:sp>
      <p:pic>
        <p:nvPicPr>
          <p:cNvPr id="41" name="Google Shape;41;p10"/>
          <p:cNvPicPr preferRelativeResize="0"/>
          <p:nvPr/>
        </p:nvPicPr>
        <p:blipFill rotWithShape="1">
          <a:blip r:embed="rId3">
            <a:alphaModFix/>
          </a:blip>
          <a:srcRect/>
          <a:stretch/>
        </p:blipFill>
        <p:spPr>
          <a:xfrm>
            <a:off x="521110" y="173569"/>
            <a:ext cx="1720645" cy="723209"/>
          </a:xfrm>
          <a:prstGeom prst="rect">
            <a:avLst/>
          </a:prstGeom>
          <a:noFill/>
          <a:ln>
            <a:noFill/>
          </a:ln>
        </p:spPr>
      </p:pic>
      <p:sp>
        <p:nvSpPr>
          <p:cNvPr id="42" name="Google Shape;42;p10"/>
          <p:cNvSpPr txBox="1"/>
          <p:nvPr/>
        </p:nvSpPr>
        <p:spPr>
          <a:xfrm>
            <a:off x="0" y="1320800"/>
            <a:ext cx="9144000" cy="5232400"/>
          </a:xfrm>
          <a:prstGeom prst="rect">
            <a:avLst/>
          </a:prstGeom>
          <a:noFill/>
          <a:ln>
            <a:noFill/>
          </a:ln>
        </p:spPr>
        <p:txBody>
          <a:bodyPr spcFirstLastPara="1" wrap="square" lIns="91425" tIns="33100" rIns="91425" bIns="45700" anchor="ctr" anchorCtr="0">
            <a:noAutofit/>
          </a:bodyPr>
          <a:lstStyle/>
          <a:p>
            <a:pPr algn="ctr">
              <a:lnSpc>
                <a:spcPct val="150000"/>
              </a:lnSpc>
            </a:pPr>
            <a:endParaRPr lang="en-US" sz="2000" b="1" dirty="0">
              <a:latin typeface="Times New Roman" panose="02020603050405020304" pitchFamily="18" charset="0"/>
              <a:cs typeface="Times New Roman" panose="02020603050405020304" pitchFamily="18" charset="0"/>
            </a:endParaRPr>
          </a:p>
          <a:p>
            <a:pPr algn="ctr">
              <a:lnSpc>
                <a:spcPct val="150000"/>
              </a:lnSpc>
            </a:pPr>
            <a:r>
              <a:rPr lang="en-US" sz="2400" b="1" dirty="0">
                <a:latin typeface="Times New Roman" panose="02020603050405020304" pitchFamily="18" charset="0"/>
                <a:cs typeface="Times New Roman" panose="02020603050405020304" pitchFamily="18" charset="0"/>
              </a:rPr>
              <a:t>Multiplexer (Data Selectors)</a:t>
            </a:r>
          </a:p>
          <a:p>
            <a:pPr algn="just" eaLnBrk="1" hangingPunct="1">
              <a:lnSpc>
                <a:spcPct val="200000"/>
              </a:lnSpc>
              <a:buFont typeface="Wingdings" panose="05000000000000000000" pitchFamily="2" charset="2"/>
              <a:buChar char="Ø"/>
            </a:pPr>
            <a:r>
              <a:rPr lang="en-IN" altLang="" sz="2000" dirty="0">
                <a:latin typeface="Times New Roman" panose="02020603050405020304" pitchFamily="18" charset="0"/>
                <a:cs typeface="Times New Roman" panose="02020603050405020304" pitchFamily="18" charset="0"/>
              </a:rPr>
              <a:t>MUX directs one of the inputs to its output line by using a control bit word (</a:t>
            </a:r>
            <a:r>
              <a:rPr lang="en-IN" altLang="" sz="2000" i="1" dirty="0">
                <a:latin typeface="Times New Roman" panose="02020603050405020304" pitchFamily="18" charset="0"/>
                <a:cs typeface="Times New Roman" panose="02020603050405020304" pitchFamily="18" charset="0"/>
              </a:rPr>
              <a:t>selection line) to its select lines. </a:t>
            </a:r>
            <a:endParaRPr lang="en-IN" altLang="" sz="2000" dirty="0">
              <a:latin typeface="Times New Roman" panose="02020603050405020304" pitchFamily="18" charset="0"/>
              <a:cs typeface="Times New Roman" panose="02020603050405020304" pitchFamily="18" charset="0"/>
            </a:endParaRPr>
          </a:p>
          <a:p>
            <a:pPr algn="just" eaLnBrk="1" hangingPunct="1">
              <a:lnSpc>
                <a:spcPct val="200000"/>
              </a:lnSpc>
              <a:buFont typeface="Wingdings" panose="05000000000000000000" pitchFamily="2" charset="2"/>
              <a:buChar char="Ø"/>
            </a:pPr>
            <a:r>
              <a:rPr lang="en-IN" altLang="" sz="2000" dirty="0">
                <a:latin typeface="Times New Roman" panose="02020603050405020304" pitchFamily="18" charset="0"/>
                <a:cs typeface="Times New Roman" panose="02020603050405020304" pitchFamily="18" charset="0"/>
              </a:rPr>
              <a:t> Multiplexer contains the followings: </a:t>
            </a:r>
          </a:p>
          <a:p>
            <a:pPr algn="just" eaLnBrk="1" hangingPunct="1">
              <a:lnSpc>
                <a:spcPct val="200000"/>
              </a:lnSpc>
              <a:buFont typeface="Wingdings" panose="05000000000000000000" pitchFamily="2" charset="2"/>
              <a:buChar char="v"/>
            </a:pPr>
            <a:r>
              <a:rPr lang="en-IN" altLang="" sz="2000" dirty="0">
                <a:latin typeface="Times New Roman" panose="02020603050405020304" pitchFamily="18" charset="0"/>
                <a:cs typeface="Times New Roman" panose="02020603050405020304" pitchFamily="18" charset="0"/>
              </a:rPr>
              <a:t> data inputs </a:t>
            </a:r>
          </a:p>
          <a:p>
            <a:pPr algn="just" eaLnBrk="1" hangingPunct="1">
              <a:lnSpc>
                <a:spcPct val="200000"/>
              </a:lnSpc>
              <a:buFont typeface="Wingdings" panose="05000000000000000000" pitchFamily="2" charset="2"/>
              <a:buChar char="v"/>
            </a:pPr>
            <a:r>
              <a:rPr lang="en-IN" altLang="" sz="2000" dirty="0">
                <a:latin typeface="Times New Roman" panose="02020603050405020304" pitchFamily="18" charset="0"/>
                <a:cs typeface="Times New Roman" panose="02020603050405020304" pitchFamily="18" charset="0"/>
              </a:rPr>
              <a:t> selection inputs </a:t>
            </a:r>
          </a:p>
          <a:p>
            <a:pPr algn="just" eaLnBrk="1" hangingPunct="1">
              <a:lnSpc>
                <a:spcPct val="200000"/>
              </a:lnSpc>
              <a:buFont typeface="Wingdings" panose="05000000000000000000" pitchFamily="2" charset="2"/>
              <a:buChar char="v"/>
            </a:pPr>
            <a:r>
              <a:rPr lang="en-IN" altLang="" sz="2000" dirty="0">
                <a:latin typeface="Times New Roman" panose="02020603050405020304" pitchFamily="18" charset="0"/>
                <a:cs typeface="Times New Roman" panose="02020603050405020304" pitchFamily="18" charset="0"/>
              </a:rPr>
              <a:t> a single output </a:t>
            </a:r>
          </a:p>
          <a:p>
            <a:pPr algn="just" eaLnBrk="1" hangingPunct="1">
              <a:lnSpc>
                <a:spcPct val="200000"/>
              </a:lnSpc>
              <a:buFont typeface="Wingdings" panose="05000000000000000000" pitchFamily="2" charset="2"/>
              <a:buChar char="Ø"/>
            </a:pPr>
            <a:r>
              <a:rPr lang="en-IN" altLang="" sz="2000" dirty="0">
                <a:latin typeface="Times New Roman" panose="02020603050405020304" pitchFamily="18" charset="0"/>
                <a:cs typeface="Times New Roman" panose="02020603050405020304" pitchFamily="18" charset="0"/>
              </a:rPr>
              <a:t> Selection input determines the input that should be connected to the output. </a:t>
            </a:r>
          </a:p>
          <a:p>
            <a:pPr algn="just" eaLnBrk="1" hangingPunct="1">
              <a:lnSpc>
                <a:spcPct val="200000"/>
              </a:lnSpc>
              <a:buFont typeface="Wingdings" panose="05000000000000000000" pitchFamily="2" charset="2"/>
              <a:buChar char="Ø"/>
            </a:pPr>
            <a:r>
              <a:rPr lang="en-IN" altLang="" sz="2000" dirty="0">
                <a:latin typeface="Times New Roman" panose="02020603050405020304" pitchFamily="18" charset="0"/>
                <a:cs typeface="Times New Roman" panose="02020603050405020304" pitchFamily="18" charset="0"/>
              </a:rPr>
              <a:t>The multiplexer acts like an electronic switch that selects one from different. </a:t>
            </a:r>
          </a:p>
          <a:p>
            <a:pPr marL="285750" indent="-285750" algn="just">
              <a:lnSpc>
                <a:spcPct val="150000"/>
              </a:lnSpc>
              <a:buFont typeface="Arial" panose="020B0604020202020204" pitchFamily="34" charset="0"/>
              <a:buChar char="•"/>
            </a:pPr>
            <a:endParaRPr lang="en-US" sz="1800" dirty="0"/>
          </a:p>
          <a:p>
            <a:pPr algn="just">
              <a:lnSpc>
                <a:spcPct val="150000"/>
              </a:lnSpc>
            </a:pPr>
            <a:endParaRPr lang="en-US" sz="1800" dirty="0"/>
          </a:p>
        </p:txBody>
      </p:sp>
    </p:spTree>
    <p:extLst>
      <p:ext uri="{BB962C8B-B14F-4D97-AF65-F5344CB8AC3E}">
        <p14:creationId xmlns:p14="http://schemas.microsoft.com/office/powerpoint/2010/main" val="760854410"/>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Shape 39"/>
        <p:cNvGrpSpPr/>
        <p:nvPr/>
      </p:nvGrpSpPr>
      <p:grpSpPr>
        <a:xfrm>
          <a:off x="0" y="0"/>
          <a:ext cx="0" cy="0"/>
          <a:chOff x="0" y="0"/>
          <a:chExt cx="0" cy="0"/>
        </a:xfrm>
      </p:grpSpPr>
      <p:sp>
        <p:nvSpPr>
          <p:cNvPr id="40" name="Google Shape;40;p1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latin typeface="Times New Roman" panose="02020603050405020304" pitchFamily="18" charset="0"/>
                <a:cs typeface="Times New Roman" panose="02020603050405020304" pitchFamily="18" charset="0"/>
              </a:rPr>
              <a:pPr marL="0" lvl="0" indent="0" algn="r" rtl="0">
                <a:lnSpc>
                  <a:spcPct val="100000"/>
                </a:lnSpc>
                <a:spcBef>
                  <a:spcPts val="0"/>
                </a:spcBef>
                <a:spcAft>
                  <a:spcPts val="0"/>
                </a:spcAft>
                <a:buSzPts val="1200"/>
                <a:buNone/>
              </a:pPr>
              <a:t>134</a:t>
            </a:fld>
            <a:endParaRPr>
              <a:latin typeface="Times New Roman" panose="02020603050405020304" pitchFamily="18" charset="0"/>
              <a:cs typeface="Times New Roman" panose="02020603050405020304" pitchFamily="18" charset="0"/>
            </a:endParaRPr>
          </a:p>
        </p:txBody>
      </p:sp>
      <p:pic>
        <p:nvPicPr>
          <p:cNvPr id="41" name="Google Shape;41;p10"/>
          <p:cNvPicPr preferRelativeResize="0"/>
          <p:nvPr/>
        </p:nvPicPr>
        <p:blipFill rotWithShape="1">
          <a:blip r:embed="rId3">
            <a:alphaModFix/>
          </a:blip>
          <a:srcRect/>
          <a:stretch/>
        </p:blipFill>
        <p:spPr>
          <a:xfrm>
            <a:off x="521110" y="173569"/>
            <a:ext cx="1720645" cy="723209"/>
          </a:xfrm>
          <a:prstGeom prst="rect">
            <a:avLst/>
          </a:prstGeom>
          <a:noFill/>
          <a:ln>
            <a:noFill/>
          </a:ln>
        </p:spPr>
      </p:pic>
      <p:sp>
        <p:nvSpPr>
          <p:cNvPr id="42" name="Google Shape;42;p10"/>
          <p:cNvSpPr txBox="1"/>
          <p:nvPr/>
        </p:nvSpPr>
        <p:spPr>
          <a:xfrm>
            <a:off x="0" y="1744133"/>
            <a:ext cx="9144000" cy="423333"/>
          </a:xfrm>
          <a:prstGeom prst="rect">
            <a:avLst/>
          </a:prstGeom>
          <a:noFill/>
          <a:ln>
            <a:noFill/>
          </a:ln>
        </p:spPr>
        <p:txBody>
          <a:bodyPr spcFirstLastPara="1" wrap="square" lIns="91425" tIns="33100" rIns="91425" bIns="45700" anchor="ctr" anchorCtr="0">
            <a:noAutofit/>
          </a:bodyPr>
          <a:lstStyle/>
          <a:p>
            <a:pPr algn="ctr">
              <a:lnSpc>
                <a:spcPct val="150000"/>
              </a:lnSpc>
            </a:pPr>
            <a:r>
              <a:rPr lang="en-US" sz="2400" b="1" dirty="0">
                <a:latin typeface="Times New Roman" panose="02020603050405020304" pitchFamily="18" charset="0"/>
                <a:cs typeface="Times New Roman" panose="02020603050405020304" pitchFamily="18" charset="0"/>
              </a:rPr>
              <a:t>Block Diagram</a:t>
            </a:r>
          </a:p>
          <a:p>
            <a:pPr algn="just">
              <a:lnSpc>
                <a:spcPct val="150000"/>
              </a:lnSpc>
            </a:pPr>
            <a:endParaRPr lang="en-US" sz="1800" dirty="0"/>
          </a:p>
          <a:p>
            <a:pPr marL="285750" indent="-285750" algn="just">
              <a:lnSpc>
                <a:spcPct val="150000"/>
              </a:lnSpc>
              <a:buFont typeface="Arial" panose="020B0604020202020204" pitchFamily="34" charset="0"/>
              <a:buChar char="•"/>
            </a:pPr>
            <a:endParaRPr lang="en-US" sz="1800" dirty="0"/>
          </a:p>
          <a:p>
            <a:pPr algn="just">
              <a:lnSpc>
                <a:spcPct val="150000"/>
              </a:lnSpc>
            </a:pPr>
            <a:endParaRPr lang="en-US" sz="1800" dirty="0"/>
          </a:p>
        </p:txBody>
      </p:sp>
      <p:pic>
        <p:nvPicPr>
          <p:cNvPr id="6" name="Picture 2" descr="https://image2.slideserve.com/4294729/block-diagram-of-multiplexer-n.jpg"/>
          <p:cNvPicPr>
            <a:picLocks noChangeAspect="1" noChangeArrowheads="1"/>
          </p:cNvPicPr>
          <p:nvPr/>
        </p:nvPicPr>
        <p:blipFill rotWithShape="1">
          <a:blip r:embed="rId4">
            <a:extLst>
              <a:ext uri="{28A0092B-C50C-407E-A947-70E740481C1C}">
                <a14:useLocalDpi xmlns:a14="http://schemas.microsoft.com/office/drawing/2010/main" val="0"/>
              </a:ext>
            </a:extLst>
          </a:blip>
          <a:srcRect t="31579"/>
          <a:stretch/>
        </p:blipFill>
        <p:spPr bwMode="auto">
          <a:xfrm>
            <a:off x="1381432" y="2116666"/>
            <a:ext cx="6858000" cy="3572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p:cNvSpPr/>
          <p:nvPr/>
        </p:nvSpPr>
        <p:spPr>
          <a:xfrm>
            <a:off x="270933" y="4277653"/>
            <a:ext cx="4572000" cy="2345001"/>
          </a:xfrm>
          <a:prstGeom prst="rect">
            <a:avLst/>
          </a:prstGeom>
        </p:spPr>
        <p:txBody>
          <a:bodyPr>
            <a:spAutoFit/>
          </a:bodyPr>
          <a:lstStyle/>
          <a:p>
            <a:pPr algn="just">
              <a:lnSpc>
                <a:spcPct val="150000"/>
              </a:lnSpc>
              <a:spcBef>
                <a:spcPct val="0"/>
              </a:spcBef>
            </a:pPr>
            <a:r>
              <a:rPr lang="en-US" altLang="" sz="2000" b="1" dirty="0">
                <a:latin typeface="Times New Roman" panose="02020603050405020304" pitchFamily="18" charset="0"/>
                <a:cs typeface="Times New Roman" panose="02020603050405020304" pitchFamily="18" charset="0"/>
              </a:rPr>
              <a:t>MUX Types</a:t>
            </a:r>
          </a:p>
          <a:p>
            <a:pPr lvl="1" algn="just">
              <a:lnSpc>
                <a:spcPct val="150000"/>
              </a:lnSpc>
              <a:buFont typeface="Wingdings" panose="05000000000000000000" pitchFamily="2" charset="2"/>
              <a:buNone/>
            </a:pPr>
            <a:r>
              <a:rPr lang="en-US" altLang="" sz="2000" dirty="0">
                <a:latin typeface="Times New Roman" panose="02020603050405020304" pitchFamily="18" charset="0"/>
                <a:cs typeface="Times New Roman" panose="02020603050405020304" pitchFamily="18" charset="0"/>
                <a:sym typeface="Wingdings" panose="05000000000000000000" pitchFamily="2" charset="2"/>
              </a:rPr>
              <a:t> </a:t>
            </a:r>
            <a:r>
              <a:rPr lang="en-US" altLang="" sz="2000" dirty="0">
                <a:latin typeface="Times New Roman" panose="02020603050405020304" pitchFamily="18" charset="0"/>
                <a:cs typeface="Times New Roman" panose="02020603050405020304" pitchFamily="18" charset="0"/>
              </a:rPr>
              <a:t>2-to-1 (1 select line)</a:t>
            </a:r>
          </a:p>
          <a:p>
            <a:pPr lvl="1" algn="just">
              <a:lnSpc>
                <a:spcPct val="150000"/>
              </a:lnSpc>
              <a:buFont typeface="Wingdings" panose="05000000000000000000" pitchFamily="2" charset="2"/>
              <a:buNone/>
            </a:pPr>
            <a:r>
              <a:rPr lang="en-US" altLang="" sz="2000" dirty="0">
                <a:latin typeface="Times New Roman" panose="02020603050405020304" pitchFamily="18" charset="0"/>
                <a:cs typeface="Times New Roman" panose="02020603050405020304" pitchFamily="18" charset="0"/>
                <a:sym typeface="Wingdings" panose="05000000000000000000" pitchFamily="2" charset="2"/>
              </a:rPr>
              <a:t> </a:t>
            </a:r>
            <a:r>
              <a:rPr lang="en-US" altLang="" sz="2000" dirty="0">
                <a:latin typeface="Times New Roman" panose="02020603050405020304" pitchFamily="18" charset="0"/>
                <a:cs typeface="Times New Roman" panose="02020603050405020304" pitchFamily="18" charset="0"/>
              </a:rPr>
              <a:t>4-to-1 (2 select lines)</a:t>
            </a:r>
          </a:p>
          <a:p>
            <a:pPr lvl="1" algn="just">
              <a:lnSpc>
                <a:spcPct val="150000"/>
              </a:lnSpc>
              <a:buFont typeface="Wingdings" panose="05000000000000000000" pitchFamily="2" charset="2"/>
              <a:buNone/>
            </a:pPr>
            <a:r>
              <a:rPr lang="en-US" altLang="" sz="2000" dirty="0">
                <a:latin typeface="Times New Roman" panose="02020603050405020304" pitchFamily="18" charset="0"/>
                <a:cs typeface="Times New Roman" panose="02020603050405020304" pitchFamily="18" charset="0"/>
                <a:sym typeface="Wingdings" panose="05000000000000000000" pitchFamily="2" charset="2"/>
              </a:rPr>
              <a:t> </a:t>
            </a:r>
            <a:r>
              <a:rPr lang="en-US" altLang="" sz="2000" dirty="0">
                <a:latin typeface="Times New Roman" panose="02020603050405020304" pitchFamily="18" charset="0"/>
                <a:cs typeface="Times New Roman" panose="02020603050405020304" pitchFamily="18" charset="0"/>
              </a:rPr>
              <a:t>8-to-1 (3 select lines)</a:t>
            </a:r>
          </a:p>
          <a:p>
            <a:pPr lvl="1" algn="just">
              <a:lnSpc>
                <a:spcPct val="150000"/>
              </a:lnSpc>
              <a:buFont typeface="Wingdings" panose="05000000000000000000" pitchFamily="2" charset="2"/>
              <a:buNone/>
            </a:pPr>
            <a:r>
              <a:rPr lang="en-US" altLang="" sz="2000" dirty="0">
                <a:latin typeface="Times New Roman" panose="02020603050405020304" pitchFamily="18" charset="0"/>
                <a:cs typeface="Times New Roman" panose="02020603050405020304" pitchFamily="18" charset="0"/>
                <a:sym typeface="Wingdings" panose="05000000000000000000" pitchFamily="2" charset="2"/>
              </a:rPr>
              <a:t> </a:t>
            </a:r>
            <a:r>
              <a:rPr lang="en-US" altLang="" sz="2000" dirty="0">
                <a:latin typeface="Times New Roman" panose="02020603050405020304" pitchFamily="18" charset="0"/>
                <a:cs typeface="Times New Roman" panose="02020603050405020304" pitchFamily="18" charset="0"/>
              </a:rPr>
              <a:t>16-to-1 (4 select lines)</a:t>
            </a:r>
          </a:p>
        </p:txBody>
      </p:sp>
      <p:pic>
        <p:nvPicPr>
          <p:cNvPr id="5" name="Picture 4">
            <a:extLst>
              <a:ext uri="{FF2B5EF4-FFF2-40B4-BE49-F238E27FC236}">
                <a16:creationId xmlns:a16="http://schemas.microsoft.com/office/drawing/2014/main" id="{D6059B75-098B-5B82-9561-A00D55A11E5A}"/>
              </a:ext>
            </a:extLst>
          </p:cNvPr>
          <p:cNvPicPr>
            <a:picLocks noChangeAspect="1"/>
          </p:cNvPicPr>
          <p:nvPr/>
        </p:nvPicPr>
        <p:blipFill>
          <a:blip r:embed="rId5"/>
          <a:stretch>
            <a:fillRect/>
          </a:stretch>
        </p:blipFill>
        <p:spPr>
          <a:xfrm>
            <a:off x="3696007" y="5171168"/>
            <a:ext cx="4543425" cy="1152525"/>
          </a:xfrm>
          <a:prstGeom prst="rect">
            <a:avLst/>
          </a:prstGeom>
        </p:spPr>
      </p:pic>
    </p:spTree>
    <p:extLst>
      <p:ext uri="{BB962C8B-B14F-4D97-AF65-F5344CB8AC3E}">
        <p14:creationId xmlns:p14="http://schemas.microsoft.com/office/powerpoint/2010/main" val="502074505"/>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77DFFA-2BE1-795B-B749-26328D472E6E}"/>
              </a:ext>
            </a:extLst>
          </p:cNvPr>
          <p:cNvSpPr>
            <a:spLocks noGrp="1"/>
          </p:cNvSpPr>
          <p:nvPr>
            <p:ph type="ctrTitle"/>
          </p:nvPr>
        </p:nvSpPr>
        <p:spPr/>
        <p:txBody>
          <a:bodyPr/>
          <a:lstStyle/>
          <a:p>
            <a:r>
              <a:rPr lang="en-US" dirty="0"/>
              <a:t>2 to 1 MUX</a:t>
            </a:r>
            <a:endParaRPr lang="en-IN" dirty="0"/>
          </a:p>
        </p:txBody>
      </p:sp>
      <p:sp>
        <p:nvSpPr>
          <p:cNvPr id="4" name="Slide Number Placeholder 3">
            <a:extLst>
              <a:ext uri="{FF2B5EF4-FFF2-40B4-BE49-F238E27FC236}">
                <a16:creationId xmlns:a16="http://schemas.microsoft.com/office/drawing/2014/main" id="{7FDE16BA-3454-16BF-83AA-2619B11F7134}"/>
              </a:ext>
            </a:extLst>
          </p:cNvPr>
          <p:cNvSpPr>
            <a:spLocks noGrp="1"/>
          </p:cNvSpPr>
          <p:nvPr>
            <p:ph type="sldNum" idx="12"/>
          </p:nvPr>
        </p:nvSpPr>
        <p:spPr/>
        <p:txBody>
          <a:bodyPr/>
          <a:lstStyle/>
          <a:p>
            <a:fld id="{53114E05-3051-4B4D-B4A6-1FD6CE6250CE}" type="slidenum">
              <a:rPr lang="en-US" altLang="" smtClean="0"/>
              <a:pPr/>
              <a:t>135</a:t>
            </a:fld>
            <a:endParaRPr lang="en-US" altLang=""/>
          </a:p>
        </p:txBody>
      </p:sp>
      <p:pic>
        <p:nvPicPr>
          <p:cNvPr id="6" name="Picture 5">
            <a:extLst>
              <a:ext uri="{FF2B5EF4-FFF2-40B4-BE49-F238E27FC236}">
                <a16:creationId xmlns:a16="http://schemas.microsoft.com/office/drawing/2014/main" id="{9EB8E7DB-D027-AABE-8FC8-62CB007F771B}"/>
              </a:ext>
            </a:extLst>
          </p:cNvPr>
          <p:cNvPicPr>
            <a:picLocks noChangeAspect="1"/>
          </p:cNvPicPr>
          <p:nvPr/>
        </p:nvPicPr>
        <p:blipFill>
          <a:blip r:embed="rId2"/>
          <a:stretch>
            <a:fillRect/>
          </a:stretch>
        </p:blipFill>
        <p:spPr>
          <a:xfrm>
            <a:off x="155455" y="1586932"/>
            <a:ext cx="8833089" cy="4519954"/>
          </a:xfrm>
          <a:prstGeom prst="rect">
            <a:avLst/>
          </a:prstGeom>
        </p:spPr>
      </p:pic>
    </p:spTree>
    <p:extLst>
      <p:ext uri="{BB962C8B-B14F-4D97-AF65-F5344CB8AC3E}">
        <p14:creationId xmlns:p14="http://schemas.microsoft.com/office/powerpoint/2010/main" val="149035124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Shape 39"/>
        <p:cNvGrpSpPr/>
        <p:nvPr/>
      </p:nvGrpSpPr>
      <p:grpSpPr>
        <a:xfrm>
          <a:off x="0" y="0"/>
          <a:ext cx="0" cy="0"/>
          <a:chOff x="0" y="0"/>
          <a:chExt cx="0" cy="0"/>
        </a:xfrm>
      </p:grpSpPr>
      <p:sp>
        <p:nvSpPr>
          <p:cNvPr id="40" name="Google Shape;40;p1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latin typeface="Times New Roman" panose="02020603050405020304" pitchFamily="18" charset="0"/>
                <a:cs typeface="Times New Roman" panose="02020603050405020304" pitchFamily="18" charset="0"/>
              </a:rPr>
              <a:pPr marL="0" lvl="0" indent="0" algn="r" rtl="0">
                <a:lnSpc>
                  <a:spcPct val="100000"/>
                </a:lnSpc>
                <a:spcBef>
                  <a:spcPts val="0"/>
                </a:spcBef>
                <a:spcAft>
                  <a:spcPts val="0"/>
                </a:spcAft>
                <a:buSzPts val="1200"/>
                <a:buNone/>
              </a:pPr>
              <a:t>136</a:t>
            </a:fld>
            <a:endParaRPr>
              <a:latin typeface="Times New Roman" panose="02020603050405020304" pitchFamily="18" charset="0"/>
              <a:cs typeface="Times New Roman" panose="02020603050405020304" pitchFamily="18" charset="0"/>
            </a:endParaRPr>
          </a:p>
        </p:txBody>
      </p:sp>
      <p:pic>
        <p:nvPicPr>
          <p:cNvPr id="41" name="Google Shape;41;p10"/>
          <p:cNvPicPr preferRelativeResize="0"/>
          <p:nvPr/>
        </p:nvPicPr>
        <p:blipFill rotWithShape="1">
          <a:blip r:embed="rId3">
            <a:alphaModFix/>
          </a:blip>
          <a:srcRect/>
          <a:stretch/>
        </p:blipFill>
        <p:spPr>
          <a:xfrm>
            <a:off x="521110" y="173569"/>
            <a:ext cx="1720645" cy="723209"/>
          </a:xfrm>
          <a:prstGeom prst="rect">
            <a:avLst/>
          </a:prstGeom>
          <a:noFill/>
          <a:ln>
            <a:noFill/>
          </a:ln>
        </p:spPr>
      </p:pic>
      <p:sp>
        <p:nvSpPr>
          <p:cNvPr id="42" name="Google Shape;42;p10"/>
          <p:cNvSpPr txBox="1"/>
          <p:nvPr/>
        </p:nvSpPr>
        <p:spPr>
          <a:xfrm>
            <a:off x="0" y="1744133"/>
            <a:ext cx="9144000" cy="423333"/>
          </a:xfrm>
          <a:prstGeom prst="rect">
            <a:avLst/>
          </a:prstGeom>
          <a:noFill/>
          <a:ln>
            <a:noFill/>
          </a:ln>
        </p:spPr>
        <p:txBody>
          <a:bodyPr spcFirstLastPara="1" wrap="square" lIns="91425" tIns="33100" rIns="91425" bIns="45700" anchor="ctr" anchorCtr="0">
            <a:noAutofit/>
          </a:bodyPr>
          <a:lstStyle/>
          <a:p>
            <a:pPr algn="ctr">
              <a:lnSpc>
                <a:spcPct val="150000"/>
              </a:lnSpc>
            </a:pPr>
            <a:r>
              <a:rPr lang="en-US" sz="2400" b="1" dirty="0">
                <a:latin typeface="Times New Roman" panose="02020603050405020304" pitchFamily="18" charset="0"/>
                <a:cs typeface="Times New Roman" panose="02020603050405020304" pitchFamily="18" charset="0"/>
              </a:rPr>
              <a:t>4-to-1 Multiplexer</a:t>
            </a:r>
          </a:p>
          <a:p>
            <a:pPr algn="just">
              <a:lnSpc>
                <a:spcPct val="150000"/>
              </a:lnSpc>
            </a:pPr>
            <a:endParaRPr lang="en-US" sz="1800" dirty="0"/>
          </a:p>
          <a:p>
            <a:pPr marL="285750" indent="-285750" algn="just">
              <a:lnSpc>
                <a:spcPct val="150000"/>
              </a:lnSpc>
              <a:buFont typeface="Arial" panose="020B0604020202020204" pitchFamily="34" charset="0"/>
              <a:buChar char="•"/>
            </a:pPr>
            <a:endParaRPr lang="en-US" sz="1800" dirty="0"/>
          </a:p>
          <a:p>
            <a:pPr algn="just">
              <a:lnSpc>
                <a:spcPct val="150000"/>
              </a:lnSpc>
            </a:pPr>
            <a:endParaRPr lang="en-US" sz="1800" dirty="0"/>
          </a:p>
        </p:txBody>
      </p:sp>
      <p:grpSp>
        <p:nvGrpSpPr>
          <p:cNvPr id="7" name="Group 6"/>
          <p:cNvGrpSpPr/>
          <p:nvPr/>
        </p:nvGrpSpPr>
        <p:grpSpPr>
          <a:xfrm>
            <a:off x="533400" y="1751013"/>
            <a:ext cx="8001000" cy="4446587"/>
            <a:chOff x="533400" y="1751013"/>
            <a:chExt cx="8001000" cy="3963987"/>
          </a:xfrm>
        </p:grpSpPr>
        <p:pic>
          <p:nvPicPr>
            <p:cNvPr id="8" name="Picture 3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400" y="1751013"/>
              <a:ext cx="5638800" cy="3963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 name="Group 8"/>
            <p:cNvGrpSpPr/>
            <p:nvPr/>
          </p:nvGrpSpPr>
          <p:grpSpPr>
            <a:xfrm>
              <a:off x="6553200" y="1752600"/>
              <a:ext cx="1981200" cy="1843088"/>
              <a:chOff x="6553200" y="1752600"/>
              <a:chExt cx="1981200" cy="1843088"/>
            </a:xfrm>
          </p:grpSpPr>
          <p:cxnSp>
            <p:nvCxnSpPr>
              <p:cNvPr id="10" name="Straight Connector 9"/>
              <p:cNvCxnSpPr/>
              <p:nvPr/>
            </p:nvCxnSpPr>
            <p:spPr bwMode="auto">
              <a:xfrm flipH="1">
                <a:off x="7848600" y="2438400"/>
                <a:ext cx="366713" cy="1588"/>
              </a:xfrm>
              <a:prstGeom prst="line">
                <a:avLst/>
              </a:prstGeom>
              <a:ln w="12700">
                <a:solidFill>
                  <a:srgbClr val="FF0000"/>
                </a:solidFill>
                <a:headEnd type="oval" w="sm" len="sm"/>
              </a:ln>
            </p:spPr>
            <p:style>
              <a:lnRef idx="1">
                <a:schemeClr val="accent1"/>
              </a:lnRef>
              <a:fillRef idx="0">
                <a:schemeClr val="accent1"/>
              </a:fillRef>
              <a:effectRef idx="0">
                <a:schemeClr val="accent1"/>
              </a:effectRef>
              <a:fontRef idx="minor">
                <a:schemeClr val="tx1"/>
              </a:fontRef>
            </p:style>
          </p:cxnSp>
          <p:grpSp>
            <p:nvGrpSpPr>
              <p:cNvPr id="11" name="Group 26"/>
              <p:cNvGrpSpPr>
                <a:grpSpLocks/>
              </p:cNvGrpSpPr>
              <p:nvPr/>
            </p:nvGrpSpPr>
            <p:grpSpPr bwMode="auto">
              <a:xfrm>
                <a:off x="6934256" y="1981249"/>
                <a:ext cx="365814" cy="914595"/>
                <a:chOff x="1828800" y="4953000"/>
                <a:chExt cx="365760" cy="914400"/>
              </a:xfrm>
            </p:grpSpPr>
            <p:cxnSp>
              <p:nvCxnSpPr>
                <p:cNvPr id="18" name="Straight Connector 17"/>
                <p:cNvCxnSpPr/>
                <p:nvPr/>
              </p:nvCxnSpPr>
              <p:spPr>
                <a:xfrm>
                  <a:off x="1828744" y="5560834"/>
                  <a:ext cx="365071" cy="1587"/>
                </a:xfrm>
                <a:prstGeom prst="line">
                  <a:avLst/>
                </a:prstGeom>
                <a:ln w="12700">
                  <a:solidFill>
                    <a:srgbClr val="FF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1828744" y="5865569"/>
                  <a:ext cx="365071" cy="1587"/>
                </a:xfrm>
                <a:prstGeom prst="line">
                  <a:avLst/>
                </a:prstGeom>
                <a:ln w="12700">
                  <a:solidFill>
                    <a:srgbClr val="FF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1828744" y="4952951"/>
                  <a:ext cx="365071" cy="1588"/>
                </a:xfrm>
                <a:prstGeom prst="line">
                  <a:avLst/>
                </a:prstGeom>
                <a:ln w="12700">
                  <a:solidFill>
                    <a:srgbClr val="FF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1828744" y="5257686"/>
                  <a:ext cx="365071" cy="1588"/>
                </a:xfrm>
                <a:prstGeom prst="line">
                  <a:avLst/>
                </a:prstGeom>
                <a:ln w="12700">
                  <a:solidFill>
                    <a:srgbClr val="FF0000"/>
                  </a:solidFill>
                  <a:headEnd type="oval" w="sm" len="sm"/>
                </a:ln>
              </p:spPr>
              <p:style>
                <a:lnRef idx="1">
                  <a:schemeClr val="accent1"/>
                </a:lnRef>
                <a:fillRef idx="0">
                  <a:schemeClr val="accent1"/>
                </a:fillRef>
                <a:effectRef idx="0">
                  <a:schemeClr val="accent1"/>
                </a:effectRef>
                <a:fontRef idx="minor">
                  <a:schemeClr val="tx1"/>
                </a:fontRef>
              </p:style>
            </p:cxnSp>
          </p:grpSp>
          <p:cxnSp>
            <p:nvCxnSpPr>
              <p:cNvPr id="12" name="Straight Connector 11"/>
              <p:cNvCxnSpPr/>
              <p:nvPr/>
            </p:nvCxnSpPr>
            <p:spPr bwMode="auto">
              <a:xfrm rot="16200000">
                <a:off x="7530306" y="3093244"/>
                <a:ext cx="365125" cy="1588"/>
              </a:xfrm>
              <a:prstGeom prst="line">
                <a:avLst/>
              </a:prstGeom>
              <a:ln w="12700">
                <a:solidFill>
                  <a:srgbClr val="FF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bwMode="auto">
              <a:xfrm rot="16200000">
                <a:off x="7343775" y="3138488"/>
                <a:ext cx="274637" cy="1588"/>
              </a:xfrm>
              <a:prstGeom prst="line">
                <a:avLst/>
              </a:prstGeom>
              <a:ln w="12700">
                <a:solidFill>
                  <a:srgbClr val="FF0000"/>
                </a:solidFill>
                <a:headEnd type="oval" w="sm" len="sm"/>
              </a:ln>
            </p:spPr>
            <p:style>
              <a:lnRef idx="1">
                <a:schemeClr val="accent1"/>
              </a:lnRef>
              <a:fillRef idx="0">
                <a:schemeClr val="accent1"/>
              </a:fillRef>
              <a:effectRef idx="0">
                <a:schemeClr val="accent1"/>
              </a:effectRef>
              <a:fontRef idx="minor">
                <a:schemeClr val="tx1"/>
              </a:fontRef>
            </p:style>
          </p:cxnSp>
          <p:sp>
            <p:nvSpPr>
              <p:cNvPr id="14" name="Flowchart: Manual Operation 13"/>
              <p:cNvSpPr/>
              <p:nvPr/>
            </p:nvSpPr>
            <p:spPr bwMode="auto">
              <a:xfrm rot="16200000">
                <a:off x="6896100" y="2171700"/>
                <a:ext cx="1371600" cy="533400"/>
              </a:xfrm>
              <a:prstGeom prst="flowChartManualOperation">
                <a:avLst/>
              </a:prstGeom>
              <a:solidFill>
                <a:schemeClr val="bg1"/>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rgbClr val="0000FF"/>
                    </a:solidFill>
                  </a:rPr>
                  <a:t>MUX</a:t>
                </a:r>
              </a:p>
            </p:txBody>
          </p:sp>
          <p:sp>
            <p:nvSpPr>
              <p:cNvPr id="15" name="TextBox 27"/>
              <p:cNvSpPr txBox="1">
                <a:spLocks noChangeArrowheads="1"/>
              </p:cNvSpPr>
              <p:nvPr/>
            </p:nvSpPr>
            <p:spPr bwMode="auto">
              <a:xfrm>
                <a:off x="6553200" y="1837444"/>
                <a:ext cx="380288" cy="1215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Aft>
                    <a:spcPts val="1000"/>
                  </a:spcAft>
                </a:pPr>
                <a:r>
                  <a:rPr lang="en-US" altLang="" sz="1200"/>
                  <a:t>D0</a:t>
                </a:r>
              </a:p>
              <a:p>
                <a:pPr eaLnBrk="1" hangingPunct="1">
                  <a:spcAft>
                    <a:spcPts val="1000"/>
                  </a:spcAft>
                </a:pPr>
                <a:r>
                  <a:rPr lang="en-US" altLang="" sz="1200"/>
                  <a:t>D1</a:t>
                </a:r>
              </a:p>
              <a:p>
                <a:pPr eaLnBrk="1" hangingPunct="1">
                  <a:spcAft>
                    <a:spcPts val="1000"/>
                  </a:spcAft>
                </a:pPr>
                <a:r>
                  <a:rPr lang="en-US" altLang="" sz="1200"/>
                  <a:t>D2</a:t>
                </a:r>
              </a:p>
              <a:p>
                <a:pPr eaLnBrk="1" hangingPunct="1">
                  <a:spcAft>
                    <a:spcPts val="1000"/>
                  </a:spcAft>
                </a:pPr>
                <a:r>
                  <a:rPr lang="en-US" altLang="" sz="1200"/>
                  <a:t>D3</a:t>
                </a:r>
              </a:p>
            </p:txBody>
          </p:sp>
          <p:sp>
            <p:nvSpPr>
              <p:cNvPr id="16" name="TextBox 28"/>
              <p:cNvSpPr txBox="1">
                <a:spLocks noChangeArrowheads="1"/>
              </p:cNvSpPr>
              <p:nvPr/>
            </p:nvSpPr>
            <p:spPr bwMode="auto">
              <a:xfrm>
                <a:off x="8247100" y="2303369"/>
                <a:ext cx="287300" cy="2770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Aft>
                    <a:spcPts val="1000"/>
                  </a:spcAft>
                </a:pPr>
                <a:r>
                  <a:rPr lang="en-US" altLang="" sz="1200"/>
                  <a:t>Y</a:t>
                </a:r>
              </a:p>
            </p:txBody>
          </p:sp>
          <p:sp>
            <p:nvSpPr>
              <p:cNvPr id="17" name="TextBox 29"/>
              <p:cNvSpPr txBox="1">
                <a:spLocks noChangeArrowheads="1"/>
              </p:cNvSpPr>
              <p:nvPr/>
            </p:nvSpPr>
            <p:spPr bwMode="auto">
              <a:xfrm>
                <a:off x="7323939" y="3318630"/>
                <a:ext cx="554592" cy="2770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Aft>
                    <a:spcPts val="1000"/>
                  </a:spcAft>
                </a:pPr>
                <a:r>
                  <a:rPr lang="en-US" altLang="" sz="1200"/>
                  <a:t>B    A</a:t>
                </a:r>
              </a:p>
            </p:txBody>
          </p:sp>
        </p:grpSp>
      </p:grpSp>
      <p:graphicFrame>
        <p:nvGraphicFramePr>
          <p:cNvPr id="22" name="Table 21"/>
          <p:cNvGraphicFramePr>
            <a:graphicFrameLocks noGrp="1"/>
          </p:cNvGraphicFramePr>
          <p:nvPr/>
        </p:nvGraphicFramePr>
        <p:xfrm>
          <a:off x="6489699" y="4105008"/>
          <a:ext cx="1981200" cy="2362200"/>
        </p:xfrm>
        <a:graphic>
          <a:graphicData uri="http://schemas.openxmlformats.org/drawingml/2006/table">
            <a:tbl>
              <a:tblPr firstRow="1" bandRow="1">
                <a:tableStyleId>{5C22544A-7EE6-4342-B048-85BDC9FD1C3A}</a:tableStyleId>
              </a:tblPr>
              <a:tblGrid>
                <a:gridCol w="660400">
                  <a:extLst>
                    <a:ext uri="{9D8B030D-6E8A-4147-A177-3AD203B41FA5}">
                      <a16:colId xmlns:a16="http://schemas.microsoft.com/office/drawing/2014/main" val="20000"/>
                    </a:ext>
                  </a:extLst>
                </a:gridCol>
                <a:gridCol w="660400">
                  <a:extLst>
                    <a:ext uri="{9D8B030D-6E8A-4147-A177-3AD203B41FA5}">
                      <a16:colId xmlns:a16="http://schemas.microsoft.com/office/drawing/2014/main" val="20001"/>
                    </a:ext>
                  </a:extLst>
                </a:gridCol>
                <a:gridCol w="660400">
                  <a:extLst>
                    <a:ext uri="{9D8B030D-6E8A-4147-A177-3AD203B41FA5}">
                      <a16:colId xmlns:a16="http://schemas.microsoft.com/office/drawing/2014/main" val="20002"/>
                    </a:ext>
                  </a:extLst>
                </a:gridCol>
              </a:tblGrid>
              <a:tr h="472440">
                <a:tc>
                  <a:txBody>
                    <a:bodyPr/>
                    <a:lstStyle/>
                    <a:p>
                      <a:pPr algn="ctr"/>
                      <a:r>
                        <a:rPr lang="en-US" sz="1800" b="0" dirty="0">
                          <a:solidFill>
                            <a:schemeClr val="tx1"/>
                          </a:solidFill>
                        </a:rPr>
                        <a:t>B</a:t>
                      </a:r>
                    </a:p>
                  </a:txBody>
                  <a:tcPr anchor="ctr">
                    <a:lnL w="28575" cap="flat" cmpd="sng" algn="ctr">
                      <a:solidFill>
                        <a:srgbClr val="0000FF"/>
                      </a:solidFill>
                      <a:prstDash val="solid"/>
                      <a:round/>
                      <a:headEnd type="none" w="med" len="med"/>
                      <a:tailEnd type="none" w="med" len="med"/>
                    </a:lnL>
                    <a:lnR w="12700" cap="flat" cmpd="sng" algn="ctr">
                      <a:solidFill>
                        <a:srgbClr val="0000FF"/>
                      </a:solidFill>
                      <a:prstDash val="solid"/>
                      <a:round/>
                      <a:headEnd type="none" w="med" len="med"/>
                      <a:tailEnd type="none" w="med" len="med"/>
                    </a:lnR>
                    <a:lnT w="28575" cap="flat" cmpd="sng" algn="ctr">
                      <a:solidFill>
                        <a:srgbClr val="0000FF"/>
                      </a:solidFill>
                      <a:prstDash val="solid"/>
                      <a:round/>
                      <a:headEnd type="none" w="med" len="med"/>
                      <a:tailEnd type="none" w="med" len="med"/>
                    </a:lnT>
                    <a:lnB w="28575" cap="flat" cmpd="sng" algn="ctr">
                      <a:solidFill>
                        <a:srgbClr val="0000FF"/>
                      </a:solidFill>
                      <a:prstDash val="solid"/>
                      <a:round/>
                      <a:headEnd type="none" w="med" len="med"/>
                      <a:tailEnd type="none" w="med" len="med"/>
                    </a:lnB>
                    <a:solidFill>
                      <a:schemeClr val="bg1"/>
                    </a:solidFill>
                  </a:tcPr>
                </a:tc>
                <a:tc>
                  <a:txBody>
                    <a:bodyPr/>
                    <a:lstStyle/>
                    <a:p>
                      <a:pPr algn="ctr"/>
                      <a:r>
                        <a:rPr lang="en-US" sz="1800" b="0" dirty="0">
                          <a:solidFill>
                            <a:schemeClr val="tx1"/>
                          </a:solidFill>
                        </a:rPr>
                        <a:t>A</a:t>
                      </a:r>
                    </a:p>
                  </a:txBody>
                  <a:tcPr anchor="ctr">
                    <a:lnL w="12700" cap="flat" cmpd="sng" algn="ctr">
                      <a:solidFill>
                        <a:srgbClr val="0000FF"/>
                      </a:solidFill>
                      <a:prstDash val="solid"/>
                      <a:round/>
                      <a:headEnd type="none" w="med" len="med"/>
                      <a:tailEnd type="none" w="med" len="med"/>
                    </a:lnL>
                    <a:lnR w="28575" cap="flat" cmpd="sng" algn="ctr">
                      <a:solidFill>
                        <a:srgbClr val="0000FF"/>
                      </a:solidFill>
                      <a:prstDash val="solid"/>
                      <a:round/>
                      <a:headEnd type="none" w="med" len="med"/>
                      <a:tailEnd type="none" w="med" len="med"/>
                    </a:lnR>
                    <a:lnT w="28575" cap="flat" cmpd="sng" algn="ctr">
                      <a:solidFill>
                        <a:srgbClr val="0000FF"/>
                      </a:solidFill>
                      <a:prstDash val="solid"/>
                      <a:round/>
                      <a:headEnd type="none" w="med" len="med"/>
                      <a:tailEnd type="none" w="med" len="med"/>
                    </a:lnT>
                    <a:lnB w="28575" cap="flat" cmpd="sng" algn="ctr">
                      <a:solidFill>
                        <a:srgbClr val="0000FF"/>
                      </a:solidFill>
                      <a:prstDash val="solid"/>
                      <a:round/>
                      <a:headEnd type="none" w="med" len="med"/>
                      <a:tailEnd type="none" w="med" len="med"/>
                    </a:lnB>
                    <a:solidFill>
                      <a:schemeClr val="bg1"/>
                    </a:solidFill>
                  </a:tcPr>
                </a:tc>
                <a:tc>
                  <a:txBody>
                    <a:bodyPr/>
                    <a:lstStyle/>
                    <a:p>
                      <a:pPr algn="ctr"/>
                      <a:r>
                        <a:rPr lang="en-US" sz="1800" b="0" dirty="0">
                          <a:solidFill>
                            <a:schemeClr val="tx1"/>
                          </a:solidFill>
                        </a:rPr>
                        <a:t>Y</a:t>
                      </a:r>
                      <a:endParaRPr lang="en-US" sz="1800" b="0" baseline="-25000" dirty="0">
                        <a:solidFill>
                          <a:schemeClr val="tx1"/>
                        </a:solidFill>
                      </a:endParaRPr>
                    </a:p>
                  </a:txBody>
                  <a:tcPr anchor="ctr">
                    <a:lnL w="28575" cap="flat" cmpd="sng" algn="ctr">
                      <a:solidFill>
                        <a:srgbClr val="0000FF"/>
                      </a:solidFill>
                      <a:prstDash val="solid"/>
                      <a:round/>
                      <a:headEnd type="none" w="med" len="med"/>
                      <a:tailEnd type="none" w="med" len="med"/>
                    </a:lnL>
                    <a:lnR w="28575" cap="flat" cmpd="sng" algn="ctr">
                      <a:solidFill>
                        <a:srgbClr val="0000FF"/>
                      </a:solidFill>
                      <a:prstDash val="solid"/>
                      <a:round/>
                      <a:headEnd type="none" w="med" len="med"/>
                      <a:tailEnd type="none" w="med" len="med"/>
                    </a:lnR>
                    <a:lnT w="28575" cap="flat" cmpd="sng" algn="ctr">
                      <a:solidFill>
                        <a:srgbClr val="0000FF"/>
                      </a:solidFill>
                      <a:prstDash val="solid"/>
                      <a:round/>
                      <a:headEnd type="none" w="med" len="med"/>
                      <a:tailEnd type="none" w="med" len="med"/>
                    </a:lnT>
                    <a:lnB w="28575" cap="flat" cmpd="sng" algn="ctr">
                      <a:solidFill>
                        <a:srgbClr val="0000FF"/>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472440">
                <a:tc>
                  <a:txBody>
                    <a:bodyPr/>
                    <a:lstStyle/>
                    <a:p>
                      <a:pPr algn="ctr"/>
                      <a:r>
                        <a:rPr lang="en-US" sz="1800" b="0" dirty="0">
                          <a:solidFill>
                            <a:schemeClr val="tx1"/>
                          </a:solidFill>
                        </a:rPr>
                        <a:t>0</a:t>
                      </a:r>
                    </a:p>
                  </a:txBody>
                  <a:tcPr anchor="ctr">
                    <a:lnL w="28575" cap="flat" cmpd="sng" algn="ctr">
                      <a:solidFill>
                        <a:srgbClr val="0000FF"/>
                      </a:solidFill>
                      <a:prstDash val="solid"/>
                      <a:round/>
                      <a:headEnd type="none" w="med" len="med"/>
                      <a:tailEnd type="none" w="med" len="med"/>
                    </a:lnL>
                    <a:lnR w="12700" cap="flat" cmpd="sng" algn="ctr">
                      <a:solidFill>
                        <a:srgbClr val="0000FF"/>
                      </a:solidFill>
                      <a:prstDash val="solid"/>
                      <a:round/>
                      <a:headEnd type="none" w="med" len="med"/>
                      <a:tailEnd type="none" w="med" len="med"/>
                    </a:lnR>
                    <a:lnT w="28575" cap="flat" cmpd="sng" algn="ctr">
                      <a:solidFill>
                        <a:srgbClr val="0000FF"/>
                      </a:solidFill>
                      <a:prstDash val="solid"/>
                      <a:round/>
                      <a:headEnd type="none" w="med" len="med"/>
                      <a:tailEnd type="none" w="med" len="med"/>
                    </a:lnT>
                    <a:lnB w="12700" cap="flat" cmpd="sng" algn="ctr">
                      <a:solidFill>
                        <a:srgbClr val="0000FF"/>
                      </a:solidFill>
                      <a:prstDash val="solid"/>
                      <a:round/>
                      <a:headEnd type="none" w="med" len="med"/>
                      <a:tailEnd type="none" w="med" len="med"/>
                    </a:lnB>
                    <a:noFill/>
                  </a:tcPr>
                </a:tc>
                <a:tc>
                  <a:txBody>
                    <a:bodyPr/>
                    <a:lstStyle/>
                    <a:p>
                      <a:pPr algn="ctr"/>
                      <a:r>
                        <a:rPr lang="en-US" sz="1800" b="0" dirty="0">
                          <a:solidFill>
                            <a:schemeClr val="tx1"/>
                          </a:solidFill>
                        </a:rPr>
                        <a:t>0</a:t>
                      </a:r>
                    </a:p>
                  </a:txBody>
                  <a:tcPr anchor="ctr">
                    <a:lnL w="12700" cap="flat" cmpd="sng" algn="ctr">
                      <a:solidFill>
                        <a:srgbClr val="0000FF"/>
                      </a:solidFill>
                      <a:prstDash val="solid"/>
                      <a:round/>
                      <a:headEnd type="none" w="med" len="med"/>
                      <a:tailEnd type="none" w="med" len="med"/>
                    </a:lnL>
                    <a:lnR w="28575" cap="flat" cmpd="sng" algn="ctr">
                      <a:solidFill>
                        <a:srgbClr val="0000FF"/>
                      </a:solidFill>
                      <a:prstDash val="solid"/>
                      <a:round/>
                      <a:headEnd type="none" w="med" len="med"/>
                      <a:tailEnd type="none" w="med" len="med"/>
                    </a:lnR>
                    <a:lnT w="28575" cap="flat" cmpd="sng" algn="ctr">
                      <a:solidFill>
                        <a:srgbClr val="0000FF"/>
                      </a:solidFill>
                      <a:prstDash val="solid"/>
                      <a:round/>
                      <a:headEnd type="none" w="med" len="med"/>
                      <a:tailEnd type="none" w="med" len="med"/>
                    </a:lnT>
                    <a:lnB w="12700" cap="flat" cmpd="sng" algn="ctr">
                      <a:solidFill>
                        <a:srgbClr val="0000FF"/>
                      </a:solidFill>
                      <a:prstDash val="solid"/>
                      <a:round/>
                      <a:headEnd type="none" w="med" len="med"/>
                      <a:tailEnd type="none" w="med" len="med"/>
                    </a:lnB>
                    <a:noFill/>
                  </a:tcPr>
                </a:tc>
                <a:tc>
                  <a:txBody>
                    <a:bodyPr/>
                    <a:lstStyle/>
                    <a:p>
                      <a:pPr algn="ctr"/>
                      <a:r>
                        <a:rPr lang="en-US" sz="1800" b="0" dirty="0">
                          <a:solidFill>
                            <a:schemeClr val="tx1"/>
                          </a:solidFill>
                        </a:rPr>
                        <a:t>D0</a:t>
                      </a:r>
                    </a:p>
                  </a:txBody>
                  <a:tcPr anchor="ctr">
                    <a:lnL w="28575" cap="flat" cmpd="sng" algn="ctr">
                      <a:solidFill>
                        <a:srgbClr val="0000FF"/>
                      </a:solidFill>
                      <a:prstDash val="solid"/>
                      <a:round/>
                      <a:headEnd type="none" w="med" len="med"/>
                      <a:tailEnd type="none" w="med" len="med"/>
                    </a:lnL>
                    <a:lnR w="28575" cap="flat" cmpd="sng" algn="ctr">
                      <a:solidFill>
                        <a:srgbClr val="0000FF"/>
                      </a:solidFill>
                      <a:prstDash val="solid"/>
                      <a:round/>
                      <a:headEnd type="none" w="med" len="med"/>
                      <a:tailEnd type="none" w="med" len="med"/>
                    </a:lnR>
                    <a:lnT w="28575" cap="flat" cmpd="sng" algn="ctr">
                      <a:solidFill>
                        <a:srgbClr val="0000FF"/>
                      </a:solidFill>
                      <a:prstDash val="solid"/>
                      <a:round/>
                      <a:headEnd type="none" w="med" len="med"/>
                      <a:tailEnd type="none" w="med" len="med"/>
                    </a:lnT>
                    <a:lnB w="12700" cap="flat" cmpd="sng" algn="ctr">
                      <a:solidFill>
                        <a:srgbClr val="0000FF"/>
                      </a:solidFill>
                      <a:prstDash val="solid"/>
                      <a:round/>
                      <a:headEnd type="none" w="med" len="med"/>
                      <a:tailEnd type="none" w="med" len="med"/>
                    </a:lnB>
                    <a:noFill/>
                  </a:tcPr>
                </a:tc>
                <a:extLst>
                  <a:ext uri="{0D108BD9-81ED-4DB2-BD59-A6C34878D82A}">
                    <a16:rowId xmlns:a16="http://schemas.microsoft.com/office/drawing/2014/main" val="10001"/>
                  </a:ext>
                </a:extLst>
              </a:tr>
              <a:tr h="472440">
                <a:tc>
                  <a:txBody>
                    <a:bodyPr/>
                    <a:lstStyle/>
                    <a:p>
                      <a:pPr algn="ctr"/>
                      <a:r>
                        <a:rPr lang="en-US" sz="1800" b="0" dirty="0">
                          <a:solidFill>
                            <a:schemeClr val="tx1"/>
                          </a:solidFill>
                        </a:rPr>
                        <a:t>0</a:t>
                      </a:r>
                    </a:p>
                  </a:txBody>
                  <a:tcPr anchor="ctr">
                    <a:lnL w="28575" cap="flat" cmpd="sng" algn="ctr">
                      <a:solidFill>
                        <a:srgbClr val="0000FF"/>
                      </a:solidFill>
                      <a:prstDash val="solid"/>
                      <a:round/>
                      <a:headEnd type="none" w="med" len="med"/>
                      <a:tailEnd type="none" w="med" len="med"/>
                    </a:lnL>
                    <a:lnR w="12700" cap="flat" cmpd="sng" algn="ctr">
                      <a:solidFill>
                        <a:srgbClr val="0000FF"/>
                      </a:solidFill>
                      <a:prstDash val="solid"/>
                      <a:round/>
                      <a:headEnd type="none" w="med" len="med"/>
                      <a:tailEnd type="none" w="med" len="med"/>
                    </a:lnR>
                    <a:lnT w="12700" cap="flat" cmpd="sng" algn="ctr">
                      <a:solidFill>
                        <a:srgbClr val="0000FF"/>
                      </a:solidFill>
                      <a:prstDash val="solid"/>
                      <a:round/>
                      <a:headEnd type="none" w="med" len="med"/>
                      <a:tailEnd type="none" w="med" len="med"/>
                    </a:lnT>
                    <a:lnB w="12700" cap="flat" cmpd="sng" algn="ctr">
                      <a:solidFill>
                        <a:srgbClr val="0000FF"/>
                      </a:solidFill>
                      <a:prstDash val="solid"/>
                      <a:round/>
                      <a:headEnd type="none" w="med" len="med"/>
                      <a:tailEnd type="none" w="med" len="med"/>
                    </a:lnB>
                    <a:noFill/>
                  </a:tcPr>
                </a:tc>
                <a:tc>
                  <a:txBody>
                    <a:bodyPr/>
                    <a:lstStyle/>
                    <a:p>
                      <a:pPr algn="ctr"/>
                      <a:r>
                        <a:rPr lang="en-US" sz="1800" b="0" dirty="0">
                          <a:solidFill>
                            <a:schemeClr val="tx1"/>
                          </a:solidFill>
                        </a:rPr>
                        <a:t>1</a:t>
                      </a:r>
                    </a:p>
                  </a:txBody>
                  <a:tcPr anchor="ctr">
                    <a:lnL w="12700" cap="flat" cmpd="sng" algn="ctr">
                      <a:solidFill>
                        <a:srgbClr val="0000FF"/>
                      </a:solidFill>
                      <a:prstDash val="solid"/>
                      <a:round/>
                      <a:headEnd type="none" w="med" len="med"/>
                      <a:tailEnd type="none" w="med" len="med"/>
                    </a:lnL>
                    <a:lnR w="28575" cap="flat" cmpd="sng" algn="ctr">
                      <a:solidFill>
                        <a:srgbClr val="0000FF"/>
                      </a:solidFill>
                      <a:prstDash val="solid"/>
                      <a:round/>
                      <a:headEnd type="none" w="med" len="med"/>
                      <a:tailEnd type="none" w="med" len="med"/>
                    </a:lnR>
                    <a:lnT w="12700" cap="flat" cmpd="sng" algn="ctr">
                      <a:solidFill>
                        <a:srgbClr val="0000FF"/>
                      </a:solidFill>
                      <a:prstDash val="solid"/>
                      <a:round/>
                      <a:headEnd type="none" w="med" len="med"/>
                      <a:tailEnd type="none" w="med" len="med"/>
                    </a:lnT>
                    <a:lnB w="12700" cap="flat" cmpd="sng" algn="ctr">
                      <a:solidFill>
                        <a:srgbClr val="0000FF"/>
                      </a:solidFill>
                      <a:prstDash val="solid"/>
                      <a:round/>
                      <a:headEnd type="none" w="med" len="med"/>
                      <a:tailEnd type="none" w="med" len="med"/>
                    </a:lnB>
                    <a:noFill/>
                  </a:tcPr>
                </a:tc>
                <a:tc>
                  <a:txBody>
                    <a:bodyPr/>
                    <a:lstStyle/>
                    <a:p>
                      <a:pPr algn="ctr"/>
                      <a:r>
                        <a:rPr lang="en-US" sz="1800" b="0" dirty="0">
                          <a:solidFill>
                            <a:schemeClr val="tx1"/>
                          </a:solidFill>
                        </a:rPr>
                        <a:t>D1</a:t>
                      </a:r>
                    </a:p>
                  </a:txBody>
                  <a:tcPr anchor="ctr">
                    <a:lnL w="28575" cap="flat" cmpd="sng" algn="ctr">
                      <a:solidFill>
                        <a:srgbClr val="0000FF"/>
                      </a:solidFill>
                      <a:prstDash val="solid"/>
                      <a:round/>
                      <a:headEnd type="none" w="med" len="med"/>
                      <a:tailEnd type="none" w="med" len="med"/>
                    </a:lnL>
                    <a:lnR w="28575" cap="flat" cmpd="sng" algn="ctr">
                      <a:solidFill>
                        <a:srgbClr val="0000FF"/>
                      </a:solidFill>
                      <a:prstDash val="solid"/>
                      <a:round/>
                      <a:headEnd type="none" w="med" len="med"/>
                      <a:tailEnd type="none" w="med" len="med"/>
                    </a:lnR>
                    <a:lnT w="12700" cap="flat" cmpd="sng" algn="ctr">
                      <a:solidFill>
                        <a:srgbClr val="0000FF"/>
                      </a:solidFill>
                      <a:prstDash val="solid"/>
                      <a:round/>
                      <a:headEnd type="none" w="med" len="med"/>
                      <a:tailEnd type="none" w="med" len="med"/>
                    </a:lnT>
                    <a:lnB w="12700" cap="flat" cmpd="sng" algn="ctr">
                      <a:solidFill>
                        <a:srgbClr val="0000FF"/>
                      </a:solidFill>
                      <a:prstDash val="solid"/>
                      <a:round/>
                      <a:headEnd type="none" w="med" len="med"/>
                      <a:tailEnd type="none" w="med" len="med"/>
                    </a:lnB>
                    <a:noFill/>
                  </a:tcPr>
                </a:tc>
                <a:extLst>
                  <a:ext uri="{0D108BD9-81ED-4DB2-BD59-A6C34878D82A}">
                    <a16:rowId xmlns:a16="http://schemas.microsoft.com/office/drawing/2014/main" val="10002"/>
                  </a:ext>
                </a:extLst>
              </a:tr>
              <a:tr h="472440">
                <a:tc>
                  <a:txBody>
                    <a:bodyPr/>
                    <a:lstStyle/>
                    <a:p>
                      <a:pPr algn="ctr"/>
                      <a:r>
                        <a:rPr lang="en-US" sz="1800" b="0" dirty="0">
                          <a:solidFill>
                            <a:schemeClr val="tx1"/>
                          </a:solidFill>
                        </a:rPr>
                        <a:t>1</a:t>
                      </a:r>
                    </a:p>
                  </a:txBody>
                  <a:tcPr anchor="ctr">
                    <a:lnL w="28575" cap="flat" cmpd="sng" algn="ctr">
                      <a:solidFill>
                        <a:srgbClr val="0000FF"/>
                      </a:solidFill>
                      <a:prstDash val="solid"/>
                      <a:round/>
                      <a:headEnd type="none" w="med" len="med"/>
                      <a:tailEnd type="none" w="med" len="med"/>
                    </a:lnL>
                    <a:lnR w="12700" cap="flat" cmpd="sng" algn="ctr">
                      <a:solidFill>
                        <a:srgbClr val="0000FF"/>
                      </a:solidFill>
                      <a:prstDash val="solid"/>
                      <a:round/>
                      <a:headEnd type="none" w="med" len="med"/>
                      <a:tailEnd type="none" w="med" len="med"/>
                    </a:lnR>
                    <a:lnT w="12700" cap="flat" cmpd="sng" algn="ctr">
                      <a:solidFill>
                        <a:srgbClr val="0000FF"/>
                      </a:solidFill>
                      <a:prstDash val="solid"/>
                      <a:round/>
                      <a:headEnd type="none" w="med" len="med"/>
                      <a:tailEnd type="none" w="med" len="med"/>
                    </a:lnT>
                    <a:lnB w="12700" cap="flat" cmpd="sng" algn="ctr">
                      <a:solidFill>
                        <a:srgbClr val="0000FF"/>
                      </a:solidFill>
                      <a:prstDash val="solid"/>
                      <a:round/>
                      <a:headEnd type="none" w="med" len="med"/>
                      <a:tailEnd type="none" w="med" len="med"/>
                    </a:lnB>
                    <a:noFill/>
                  </a:tcPr>
                </a:tc>
                <a:tc>
                  <a:txBody>
                    <a:bodyPr/>
                    <a:lstStyle/>
                    <a:p>
                      <a:pPr algn="ctr"/>
                      <a:r>
                        <a:rPr lang="en-US" sz="1800" b="0" dirty="0">
                          <a:solidFill>
                            <a:schemeClr val="tx1"/>
                          </a:solidFill>
                        </a:rPr>
                        <a:t>0</a:t>
                      </a:r>
                    </a:p>
                  </a:txBody>
                  <a:tcPr anchor="ctr">
                    <a:lnL w="12700" cap="flat" cmpd="sng" algn="ctr">
                      <a:solidFill>
                        <a:srgbClr val="0000FF"/>
                      </a:solidFill>
                      <a:prstDash val="solid"/>
                      <a:round/>
                      <a:headEnd type="none" w="med" len="med"/>
                      <a:tailEnd type="none" w="med" len="med"/>
                    </a:lnL>
                    <a:lnR w="28575" cap="flat" cmpd="sng" algn="ctr">
                      <a:solidFill>
                        <a:srgbClr val="0000FF"/>
                      </a:solidFill>
                      <a:prstDash val="solid"/>
                      <a:round/>
                      <a:headEnd type="none" w="med" len="med"/>
                      <a:tailEnd type="none" w="med" len="med"/>
                    </a:lnR>
                    <a:lnT w="12700" cap="flat" cmpd="sng" algn="ctr">
                      <a:solidFill>
                        <a:srgbClr val="0000FF"/>
                      </a:solidFill>
                      <a:prstDash val="solid"/>
                      <a:round/>
                      <a:headEnd type="none" w="med" len="med"/>
                      <a:tailEnd type="none" w="med" len="med"/>
                    </a:lnT>
                    <a:lnB w="12700" cap="flat" cmpd="sng" algn="ctr">
                      <a:solidFill>
                        <a:srgbClr val="0000FF"/>
                      </a:solidFill>
                      <a:prstDash val="solid"/>
                      <a:round/>
                      <a:headEnd type="none" w="med" len="med"/>
                      <a:tailEnd type="none" w="med" len="med"/>
                    </a:lnB>
                    <a:noFill/>
                  </a:tcPr>
                </a:tc>
                <a:tc>
                  <a:txBody>
                    <a:bodyPr/>
                    <a:lstStyle/>
                    <a:p>
                      <a:pPr algn="ctr"/>
                      <a:r>
                        <a:rPr lang="en-US" sz="1800" b="0" dirty="0">
                          <a:solidFill>
                            <a:schemeClr val="tx1"/>
                          </a:solidFill>
                        </a:rPr>
                        <a:t>D2</a:t>
                      </a:r>
                    </a:p>
                  </a:txBody>
                  <a:tcPr anchor="ctr">
                    <a:lnL w="28575" cap="flat" cmpd="sng" algn="ctr">
                      <a:solidFill>
                        <a:srgbClr val="0000FF"/>
                      </a:solidFill>
                      <a:prstDash val="solid"/>
                      <a:round/>
                      <a:headEnd type="none" w="med" len="med"/>
                      <a:tailEnd type="none" w="med" len="med"/>
                    </a:lnL>
                    <a:lnR w="28575" cap="flat" cmpd="sng" algn="ctr">
                      <a:solidFill>
                        <a:srgbClr val="0000FF"/>
                      </a:solidFill>
                      <a:prstDash val="solid"/>
                      <a:round/>
                      <a:headEnd type="none" w="med" len="med"/>
                      <a:tailEnd type="none" w="med" len="med"/>
                    </a:lnR>
                    <a:lnT w="12700" cap="flat" cmpd="sng" algn="ctr">
                      <a:solidFill>
                        <a:srgbClr val="0000FF"/>
                      </a:solidFill>
                      <a:prstDash val="solid"/>
                      <a:round/>
                      <a:headEnd type="none" w="med" len="med"/>
                      <a:tailEnd type="none" w="med" len="med"/>
                    </a:lnT>
                    <a:lnB w="12700" cap="flat" cmpd="sng" algn="ctr">
                      <a:solidFill>
                        <a:srgbClr val="0000FF"/>
                      </a:solidFill>
                      <a:prstDash val="solid"/>
                      <a:round/>
                      <a:headEnd type="none" w="med" len="med"/>
                      <a:tailEnd type="none" w="med" len="med"/>
                    </a:lnB>
                    <a:noFill/>
                  </a:tcPr>
                </a:tc>
                <a:extLst>
                  <a:ext uri="{0D108BD9-81ED-4DB2-BD59-A6C34878D82A}">
                    <a16:rowId xmlns:a16="http://schemas.microsoft.com/office/drawing/2014/main" val="10003"/>
                  </a:ext>
                </a:extLst>
              </a:tr>
              <a:tr h="472440">
                <a:tc>
                  <a:txBody>
                    <a:bodyPr/>
                    <a:lstStyle/>
                    <a:p>
                      <a:pPr algn="ctr"/>
                      <a:r>
                        <a:rPr lang="en-US" sz="1800" b="0" dirty="0">
                          <a:solidFill>
                            <a:schemeClr val="tx1"/>
                          </a:solidFill>
                        </a:rPr>
                        <a:t>1</a:t>
                      </a:r>
                    </a:p>
                  </a:txBody>
                  <a:tcPr anchor="ctr">
                    <a:lnL w="28575" cap="flat" cmpd="sng" algn="ctr">
                      <a:solidFill>
                        <a:srgbClr val="0000FF"/>
                      </a:solidFill>
                      <a:prstDash val="solid"/>
                      <a:round/>
                      <a:headEnd type="none" w="med" len="med"/>
                      <a:tailEnd type="none" w="med" len="med"/>
                    </a:lnL>
                    <a:lnR w="12700" cap="flat" cmpd="sng" algn="ctr">
                      <a:solidFill>
                        <a:srgbClr val="0000FF"/>
                      </a:solidFill>
                      <a:prstDash val="solid"/>
                      <a:round/>
                      <a:headEnd type="none" w="med" len="med"/>
                      <a:tailEnd type="none" w="med" len="med"/>
                    </a:lnR>
                    <a:lnT w="12700" cap="flat" cmpd="sng" algn="ctr">
                      <a:solidFill>
                        <a:srgbClr val="0000FF"/>
                      </a:solidFill>
                      <a:prstDash val="solid"/>
                      <a:round/>
                      <a:headEnd type="none" w="med" len="med"/>
                      <a:tailEnd type="none" w="med" len="med"/>
                    </a:lnT>
                    <a:lnB w="28575" cap="flat" cmpd="sng" algn="ctr">
                      <a:solidFill>
                        <a:srgbClr val="0000FF"/>
                      </a:solidFill>
                      <a:prstDash val="solid"/>
                      <a:round/>
                      <a:headEnd type="none" w="med" len="med"/>
                      <a:tailEnd type="none" w="med" len="med"/>
                    </a:lnB>
                    <a:noFill/>
                  </a:tcPr>
                </a:tc>
                <a:tc>
                  <a:txBody>
                    <a:bodyPr/>
                    <a:lstStyle/>
                    <a:p>
                      <a:pPr algn="ctr"/>
                      <a:r>
                        <a:rPr lang="en-US" sz="1800" b="0" dirty="0">
                          <a:solidFill>
                            <a:schemeClr val="tx1"/>
                          </a:solidFill>
                        </a:rPr>
                        <a:t>1</a:t>
                      </a:r>
                    </a:p>
                  </a:txBody>
                  <a:tcPr anchor="ctr">
                    <a:lnL w="12700" cap="flat" cmpd="sng" algn="ctr">
                      <a:solidFill>
                        <a:srgbClr val="0000FF"/>
                      </a:solidFill>
                      <a:prstDash val="solid"/>
                      <a:round/>
                      <a:headEnd type="none" w="med" len="med"/>
                      <a:tailEnd type="none" w="med" len="med"/>
                    </a:lnL>
                    <a:lnR w="28575" cap="flat" cmpd="sng" algn="ctr">
                      <a:solidFill>
                        <a:srgbClr val="0000FF"/>
                      </a:solidFill>
                      <a:prstDash val="solid"/>
                      <a:round/>
                      <a:headEnd type="none" w="med" len="med"/>
                      <a:tailEnd type="none" w="med" len="med"/>
                    </a:lnR>
                    <a:lnT w="12700" cap="flat" cmpd="sng" algn="ctr">
                      <a:solidFill>
                        <a:srgbClr val="0000FF"/>
                      </a:solidFill>
                      <a:prstDash val="solid"/>
                      <a:round/>
                      <a:headEnd type="none" w="med" len="med"/>
                      <a:tailEnd type="none" w="med" len="med"/>
                    </a:lnT>
                    <a:lnB w="28575" cap="flat" cmpd="sng" algn="ctr">
                      <a:solidFill>
                        <a:srgbClr val="0000FF"/>
                      </a:solidFill>
                      <a:prstDash val="solid"/>
                      <a:round/>
                      <a:headEnd type="none" w="med" len="med"/>
                      <a:tailEnd type="none" w="med" len="med"/>
                    </a:lnB>
                    <a:noFill/>
                  </a:tcPr>
                </a:tc>
                <a:tc>
                  <a:txBody>
                    <a:bodyPr/>
                    <a:lstStyle/>
                    <a:p>
                      <a:pPr algn="ctr"/>
                      <a:r>
                        <a:rPr lang="en-US" sz="1800" b="0" dirty="0">
                          <a:solidFill>
                            <a:schemeClr val="tx1"/>
                          </a:solidFill>
                        </a:rPr>
                        <a:t>D3</a:t>
                      </a:r>
                    </a:p>
                  </a:txBody>
                  <a:tcPr anchor="ctr">
                    <a:lnL w="28575" cap="flat" cmpd="sng" algn="ctr">
                      <a:solidFill>
                        <a:srgbClr val="0000FF"/>
                      </a:solidFill>
                      <a:prstDash val="solid"/>
                      <a:round/>
                      <a:headEnd type="none" w="med" len="med"/>
                      <a:tailEnd type="none" w="med" len="med"/>
                    </a:lnL>
                    <a:lnR w="28575" cap="flat" cmpd="sng" algn="ctr">
                      <a:solidFill>
                        <a:srgbClr val="0000FF"/>
                      </a:solidFill>
                      <a:prstDash val="solid"/>
                      <a:round/>
                      <a:headEnd type="none" w="med" len="med"/>
                      <a:tailEnd type="none" w="med" len="med"/>
                    </a:lnR>
                    <a:lnT w="12700" cap="flat" cmpd="sng" algn="ctr">
                      <a:solidFill>
                        <a:srgbClr val="0000FF"/>
                      </a:solidFill>
                      <a:prstDash val="solid"/>
                      <a:round/>
                      <a:headEnd type="none" w="med" len="med"/>
                      <a:tailEnd type="none" w="med" len="med"/>
                    </a:lnT>
                    <a:lnB w="28575" cap="flat" cmpd="sng" algn="ctr">
                      <a:solidFill>
                        <a:srgbClr val="0000FF"/>
                      </a:solidFill>
                      <a:prstDash val="solid"/>
                      <a:round/>
                      <a:headEnd type="none" w="med" len="med"/>
                      <a:tailEnd type="none" w="med" len="med"/>
                    </a:lnB>
                    <a:no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94131808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Shape 39"/>
        <p:cNvGrpSpPr/>
        <p:nvPr/>
      </p:nvGrpSpPr>
      <p:grpSpPr>
        <a:xfrm>
          <a:off x="0" y="0"/>
          <a:ext cx="0" cy="0"/>
          <a:chOff x="0" y="0"/>
          <a:chExt cx="0" cy="0"/>
        </a:xfrm>
      </p:grpSpPr>
      <p:sp>
        <p:nvSpPr>
          <p:cNvPr id="40" name="Google Shape;40;p1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latin typeface="Times New Roman" panose="02020603050405020304" pitchFamily="18" charset="0"/>
                <a:cs typeface="Times New Roman" panose="02020603050405020304" pitchFamily="18" charset="0"/>
              </a:rPr>
              <a:pPr marL="0" lvl="0" indent="0" algn="r" rtl="0">
                <a:lnSpc>
                  <a:spcPct val="100000"/>
                </a:lnSpc>
                <a:spcBef>
                  <a:spcPts val="0"/>
                </a:spcBef>
                <a:spcAft>
                  <a:spcPts val="0"/>
                </a:spcAft>
                <a:buSzPts val="1200"/>
                <a:buNone/>
              </a:pPr>
              <a:t>137</a:t>
            </a:fld>
            <a:endParaRPr>
              <a:latin typeface="Times New Roman" panose="02020603050405020304" pitchFamily="18" charset="0"/>
              <a:cs typeface="Times New Roman" panose="02020603050405020304" pitchFamily="18" charset="0"/>
            </a:endParaRPr>
          </a:p>
        </p:txBody>
      </p:sp>
      <p:pic>
        <p:nvPicPr>
          <p:cNvPr id="41" name="Google Shape;41;p10"/>
          <p:cNvPicPr preferRelativeResize="0"/>
          <p:nvPr/>
        </p:nvPicPr>
        <p:blipFill rotWithShape="1">
          <a:blip r:embed="rId3">
            <a:alphaModFix/>
          </a:blip>
          <a:srcRect/>
          <a:stretch/>
        </p:blipFill>
        <p:spPr>
          <a:xfrm>
            <a:off x="521110" y="173569"/>
            <a:ext cx="1720645" cy="723209"/>
          </a:xfrm>
          <a:prstGeom prst="rect">
            <a:avLst/>
          </a:prstGeom>
          <a:noFill/>
          <a:ln>
            <a:noFill/>
          </a:ln>
        </p:spPr>
      </p:pic>
      <p:sp>
        <p:nvSpPr>
          <p:cNvPr id="42" name="Google Shape;42;p10"/>
          <p:cNvSpPr txBox="1"/>
          <p:nvPr/>
        </p:nvSpPr>
        <p:spPr>
          <a:xfrm>
            <a:off x="0" y="1439333"/>
            <a:ext cx="9144000" cy="423333"/>
          </a:xfrm>
          <a:prstGeom prst="rect">
            <a:avLst/>
          </a:prstGeom>
          <a:noFill/>
          <a:ln>
            <a:noFill/>
          </a:ln>
        </p:spPr>
        <p:txBody>
          <a:bodyPr spcFirstLastPara="1" wrap="square" lIns="91425" tIns="33100" rIns="91425" bIns="45700" anchor="ctr" anchorCtr="0">
            <a:noAutofit/>
          </a:bodyPr>
          <a:lstStyle/>
          <a:p>
            <a:pPr algn="ctr">
              <a:lnSpc>
                <a:spcPct val="150000"/>
              </a:lnSpc>
            </a:pPr>
            <a:r>
              <a:rPr lang="en-US" sz="2400" b="1" dirty="0">
                <a:latin typeface="Times New Roman" panose="02020603050405020304" pitchFamily="18" charset="0"/>
                <a:cs typeface="Times New Roman" panose="02020603050405020304" pitchFamily="18" charset="0"/>
              </a:rPr>
              <a:t>4-to-1 Multiplexer Waveform</a:t>
            </a:r>
          </a:p>
          <a:p>
            <a:pPr algn="just">
              <a:lnSpc>
                <a:spcPct val="150000"/>
              </a:lnSpc>
            </a:pPr>
            <a:endParaRPr lang="en-US" sz="1800" dirty="0"/>
          </a:p>
          <a:p>
            <a:pPr marL="285750" indent="-285750" algn="just">
              <a:lnSpc>
                <a:spcPct val="150000"/>
              </a:lnSpc>
              <a:buFont typeface="Arial" panose="020B0604020202020204" pitchFamily="34" charset="0"/>
              <a:buChar char="•"/>
            </a:pPr>
            <a:endParaRPr lang="en-US" sz="1800" dirty="0"/>
          </a:p>
          <a:p>
            <a:pPr algn="just">
              <a:lnSpc>
                <a:spcPct val="150000"/>
              </a:lnSpc>
            </a:pPr>
            <a:endParaRPr lang="en-US" sz="1800" dirty="0"/>
          </a:p>
        </p:txBody>
      </p:sp>
      <p:graphicFrame>
        <p:nvGraphicFramePr>
          <p:cNvPr id="23" name="Table 22"/>
          <p:cNvGraphicFramePr>
            <a:graphicFrameLocks noGrp="1"/>
          </p:cNvGraphicFramePr>
          <p:nvPr/>
        </p:nvGraphicFramePr>
        <p:xfrm>
          <a:off x="0" y="1439333"/>
          <a:ext cx="7450666" cy="5120808"/>
        </p:xfrm>
        <a:graphic>
          <a:graphicData uri="http://schemas.openxmlformats.org/drawingml/2006/table">
            <a:tbl>
              <a:tblPr firstRow="1" bandRow="1">
                <a:tableStyleId>{5C22544A-7EE6-4342-B048-85BDC9FD1C3A}</a:tableStyleId>
              </a:tblPr>
              <a:tblGrid>
                <a:gridCol w="1147346">
                  <a:extLst>
                    <a:ext uri="{9D8B030D-6E8A-4147-A177-3AD203B41FA5}">
                      <a16:colId xmlns:a16="http://schemas.microsoft.com/office/drawing/2014/main" val="20000"/>
                    </a:ext>
                  </a:extLst>
                </a:gridCol>
                <a:gridCol w="787915">
                  <a:extLst>
                    <a:ext uri="{9D8B030D-6E8A-4147-A177-3AD203B41FA5}">
                      <a16:colId xmlns:a16="http://schemas.microsoft.com/office/drawing/2014/main" val="20001"/>
                    </a:ext>
                  </a:extLst>
                </a:gridCol>
                <a:gridCol w="787915">
                  <a:extLst>
                    <a:ext uri="{9D8B030D-6E8A-4147-A177-3AD203B41FA5}">
                      <a16:colId xmlns:a16="http://schemas.microsoft.com/office/drawing/2014/main" val="20002"/>
                    </a:ext>
                  </a:extLst>
                </a:gridCol>
                <a:gridCol w="787915">
                  <a:extLst>
                    <a:ext uri="{9D8B030D-6E8A-4147-A177-3AD203B41FA5}">
                      <a16:colId xmlns:a16="http://schemas.microsoft.com/office/drawing/2014/main" val="20003"/>
                    </a:ext>
                  </a:extLst>
                </a:gridCol>
                <a:gridCol w="787915">
                  <a:extLst>
                    <a:ext uri="{9D8B030D-6E8A-4147-A177-3AD203B41FA5}">
                      <a16:colId xmlns:a16="http://schemas.microsoft.com/office/drawing/2014/main" val="20004"/>
                    </a:ext>
                  </a:extLst>
                </a:gridCol>
                <a:gridCol w="787915">
                  <a:extLst>
                    <a:ext uri="{9D8B030D-6E8A-4147-A177-3AD203B41FA5}">
                      <a16:colId xmlns:a16="http://schemas.microsoft.com/office/drawing/2014/main" val="20005"/>
                    </a:ext>
                  </a:extLst>
                </a:gridCol>
                <a:gridCol w="787915">
                  <a:extLst>
                    <a:ext uri="{9D8B030D-6E8A-4147-A177-3AD203B41FA5}">
                      <a16:colId xmlns:a16="http://schemas.microsoft.com/office/drawing/2014/main" val="20006"/>
                    </a:ext>
                  </a:extLst>
                </a:gridCol>
                <a:gridCol w="787915">
                  <a:extLst>
                    <a:ext uri="{9D8B030D-6E8A-4147-A177-3AD203B41FA5}">
                      <a16:colId xmlns:a16="http://schemas.microsoft.com/office/drawing/2014/main" val="20007"/>
                    </a:ext>
                  </a:extLst>
                </a:gridCol>
                <a:gridCol w="787915">
                  <a:extLst>
                    <a:ext uri="{9D8B030D-6E8A-4147-A177-3AD203B41FA5}">
                      <a16:colId xmlns:a16="http://schemas.microsoft.com/office/drawing/2014/main" val="20008"/>
                    </a:ext>
                  </a:extLst>
                </a:gridCol>
              </a:tblGrid>
              <a:tr h="336172">
                <a:tc>
                  <a:txBody>
                    <a:bodyPr/>
                    <a:lstStyle/>
                    <a:p>
                      <a:pPr algn="ctr"/>
                      <a:r>
                        <a:rPr lang="en-US" sz="1800" b="0" dirty="0">
                          <a:solidFill>
                            <a:schemeClr val="tx1"/>
                          </a:solidFill>
                        </a:rPr>
                        <a:t>D0</a:t>
                      </a:r>
                    </a:p>
                  </a:txBody>
                  <a:tcPr marL="91450" marR="91450" marT="45726" marB="45726" anchor="ctr">
                    <a:lnL w="12700" cap="flat" cmpd="sng" algn="ctr">
                      <a:noFill/>
                      <a:prstDash val="solid"/>
                      <a:round/>
                      <a:headEnd type="none" w="med" len="med"/>
                      <a:tailEnd type="none" w="med" len="med"/>
                    </a:lnL>
                    <a:lnR w="12700" cap="flat" cmpd="sng" algn="ctr">
                      <a:solidFill>
                        <a:schemeClr val="tx1"/>
                      </a:solidFill>
                      <a:prstDash val="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800" dirty="0">
                        <a:solidFill>
                          <a:schemeClr val="tx1"/>
                        </a:solidFill>
                      </a:endParaRPr>
                    </a:p>
                  </a:txBody>
                  <a:tcPr marL="91450" marR="91450" marT="45726" marB="45726" anchor="ctr">
                    <a:lnL w="12700" cap="flat" cmpd="sng" algn="ctr">
                      <a:solidFill>
                        <a:schemeClr val="tx1"/>
                      </a:solidFill>
                      <a:prstDash val="dash"/>
                      <a:round/>
                      <a:headEnd type="none" w="med" len="med"/>
                      <a:tailEnd type="none" w="med" len="med"/>
                    </a:lnL>
                    <a:lnR w="28575" cap="flat" cmpd="sng" algn="ctr">
                      <a:solidFill>
                        <a:srgbClr val="0000FF"/>
                      </a:solid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800" dirty="0">
                        <a:solidFill>
                          <a:schemeClr val="tx1"/>
                        </a:solidFill>
                      </a:endParaRPr>
                    </a:p>
                  </a:txBody>
                  <a:tcPr marL="91450" marR="91450" marT="45726" marB="45726" anchor="ctr">
                    <a:lnL w="28575" cap="flat" cmpd="sng" algn="ctr">
                      <a:solidFill>
                        <a:srgbClr val="0000FF"/>
                      </a:solidFill>
                      <a:prstDash val="solid"/>
                      <a:round/>
                      <a:headEnd type="none" w="med" len="med"/>
                      <a:tailEnd type="none" w="med" len="med"/>
                    </a:lnL>
                    <a:lnR w="12700" cap="flat" cmpd="sng" algn="ctr">
                      <a:solidFill>
                        <a:schemeClr val="tx1"/>
                      </a:solidFill>
                      <a:prstDash val="dash"/>
                      <a:round/>
                      <a:headEnd type="none" w="med" len="med"/>
                      <a:tailEnd type="none" w="med" len="med"/>
                    </a:lnR>
                    <a:lnT w="28575" cap="flat" cmpd="sng" algn="ctr">
                      <a:solidFill>
                        <a:srgbClr val="0000FF"/>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800" dirty="0">
                        <a:solidFill>
                          <a:schemeClr val="tx1"/>
                        </a:solidFill>
                      </a:endParaRPr>
                    </a:p>
                  </a:txBody>
                  <a:tcPr marL="91450" marR="91450" marT="45726" marB="45726" anchor="ctr">
                    <a:lnL w="12700" cap="flat" cmpd="sng" algn="ctr">
                      <a:solidFill>
                        <a:schemeClr val="tx1"/>
                      </a:solidFill>
                      <a:prstDash val="dash"/>
                      <a:round/>
                      <a:headEnd type="none" w="med" len="med"/>
                      <a:tailEnd type="none" w="med" len="med"/>
                    </a:lnL>
                    <a:lnR w="28575" cap="flat" cmpd="sng" algn="ctr">
                      <a:solidFill>
                        <a:srgbClr val="0000FF"/>
                      </a:solidFill>
                      <a:prstDash val="solid"/>
                      <a:round/>
                      <a:headEnd type="none" w="med" len="med"/>
                      <a:tailEnd type="none" w="med" len="med"/>
                    </a:lnR>
                    <a:lnT w="28575" cap="flat" cmpd="sng" algn="ctr">
                      <a:solidFill>
                        <a:srgbClr val="0000FF"/>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800" dirty="0">
                        <a:solidFill>
                          <a:schemeClr val="tx1"/>
                        </a:solidFill>
                      </a:endParaRPr>
                    </a:p>
                  </a:txBody>
                  <a:tcPr marL="91450" marR="91450" marT="45726" marB="45726" anchor="ctr">
                    <a:lnL w="28575" cap="flat" cmpd="sng" algn="ctr">
                      <a:solidFill>
                        <a:srgbClr val="0000FF"/>
                      </a:solidFill>
                      <a:prstDash val="solid"/>
                      <a:round/>
                      <a:headEnd type="none" w="med" len="med"/>
                      <a:tailEnd type="none" w="med" len="med"/>
                    </a:lnL>
                    <a:lnR w="28575" cap="flat" cmpd="sng" algn="ctr">
                      <a:solidFill>
                        <a:srgbClr val="0000FF"/>
                      </a:solid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0000FF"/>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800" dirty="0">
                        <a:solidFill>
                          <a:schemeClr val="tx1"/>
                        </a:solidFill>
                      </a:endParaRPr>
                    </a:p>
                  </a:txBody>
                  <a:tcPr marL="91450" marR="91450" marT="45726" marB="45726" anchor="ctr">
                    <a:lnL w="28575" cap="flat" cmpd="sng" algn="ctr">
                      <a:solidFill>
                        <a:srgbClr val="0000FF"/>
                      </a:solidFill>
                      <a:prstDash val="solid"/>
                      <a:round/>
                      <a:headEnd type="none" w="med" len="med"/>
                      <a:tailEnd type="none" w="med" len="med"/>
                    </a:lnL>
                    <a:lnR w="28575" cap="flat" cmpd="sng" algn="ctr">
                      <a:solidFill>
                        <a:srgbClr val="0000FF"/>
                      </a:solidFill>
                      <a:prstDash val="solid"/>
                      <a:round/>
                      <a:headEnd type="none" w="med" len="med"/>
                      <a:tailEnd type="none" w="med" len="med"/>
                    </a:lnR>
                    <a:lnT w="28575" cap="flat" cmpd="sng" algn="ctr">
                      <a:solidFill>
                        <a:srgbClr val="FF000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800" dirty="0">
                        <a:solidFill>
                          <a:schemeClr val="tx1"/>
                        </a:solidFill>
                      </a:endParaRPr>
                    </a:p>
                  </a:txBody>
                  <a:tcPr marL="91450" marR="91450" marT="45726" marB="45726" anchor="ctr">
                    <a:lnL w="28575" cap="flat" cmpd="sng" algn="ctr">
                      <a:solidFill>
                        <a:srgbClr val="0000FF"/>
                      </a:solidFill>
                      <a:prstDash val="solid"/>
                      <a:round/>
                      <a:headEnd type="none" w="med" len="med"/>
                      <a:tailEnd type="none" w="med" len="med"/>
                    </a:lnL>
                    <a:lnR w="28575" cap="flat" cmpd="sng" algn="ctr">
                      <a:solidFill>
                        <a:srgbClr val="0000FF"/>
                      </a:solid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0000FF"/>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800" dirty="0">
                        <a:solidFill>
                          <a:schemeClr val="tx1"/>
                        </a:solidFill>
                      </a:endParaRPr>
                    </a:p>
                  </a:txBody>
                  <a:tcPr marL="91450" marR="91450" marT="45726" marB="45726" anchor="ctr">
                    <a:lnL w="28575" cap="flat" cmpd="sng" algn="ctr">
                      <a:solidFill>
                        <a:srgbClr val="0000FF"/>
                      </a:solidFill>
                      <a:prstDash val="solid"/>
                      <a:round/>
                      <a:headEnd type="none" w="med" len="med"/>
                      <a:tailEnd type="none" w="med" len="med"/>
                    </a:lnL>
                    <a:lnR w="28575" cap="flat" cmpd="sng" algn="ctr">
                      <a:solidFill>
                        <a:srgbClr val="0000FF"/>
                      </a:solidFill>
                      <a:prstDash val="solid"/>
                      <a:round/>
                      <a:headEnd type="none" w="med" len="med"/>
                      <a:tailEnd type="none" w="med" len="med"/>
                    </a:lnR>
                    <a:lnT w="28575" cap="flat" cmpd="sng" algn="ctr">
                      <a:solidFill>
                        <a:srgbClr val="0000FF"/>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800" dirty="0">
                        <a:solidFill>
                          <a:schemeClr val="tx1"/>
                        </a:solidFill>
                      </a:endParaRPr>
                    </a:p>
                  </a:txBody>
                  <a:tcPr marL="91450" marR="91450" marT="45726" marB="45726" anchor="ctr">
                    <a:lnL w="28575" cap="flat" cmpd="sng" algn="ctr">
                      <a:solidFill>
                        <a:srgbClr val="0000FF"/>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0000FF"/>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0"/>
                  </a:ext>
                </a:extLst>
              </a:tr>
              <a:tr h="336172">
                <a:tc>
                  <a:txBody>
                    <a:bodyPr/>
                    <a:lstStyle/>
                    <a:p>
                      <a:pPr algn="ctr"/>
                      <a:endParaRPr lang="en-US" sz="1800" b="0" dirty="0">
                        <a:solidFill>
                          <a:schemeClr val="tx1"/>
                        </a:solidFill>
                      </a:endParaRPr>
                    </a:p>
                  </a:txBody>
                  <a:tcPr marL="91450" marR="91450" marT="45726" marB="45726" anchor="ctr">
                    <a:lnL w="12700" cap="flat" cmpd="sng" algn="ctr">
                      <a:noFill/>
                      <a:prstDash val="solid"/>
                      <a:round/>
                      <a:headEnd type="none" w="med" len="med"/>
                      <a:tailEnd type="none" w="med" len="med"/>
                    </a:lnL>
                    <a:lnR w="12700" cap="flat" cmpd="sng" algn="ctr">
                      <a:solidFill>
                        <a:schemeClr val="tx1"/>
                      </a:solidFill>
                      <a:prstDash val="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800" dirty="0">
                        <a:solidFill>
                          <a:schemeClr val="tx1"/>
                        </a:solidFill>
                      </a:endParaRPr>
                    </a:p>
                  </a:txBody>
                  <a:tcPr marL="91450" marR="91450" marT="45726" marB="45726" anchor="ctr">
                    <a:lnL w="12700" cap="flat" cmpd="sng" algn="ctr">
                      <a:solidFill>
                        <a:schemeClr val="tx1"/>
                      </a:solidFill>
                      <a:prstDash val="dash"/>
                      <a:round/>
                      <a:headEnd type="none" w="med" len="med"/>
                      <a:tailEnd type="none" w="med" len="med"/>
                    </a:lnL>
                    <a:lnR w="12700" cap="flat" cmpd="sng" algn="ctr">
                      <a:solidFill>
                        <a:schemeClr val="tx1"/>
                      </a:solidFill>
                      <a:prstDash val="dash"/>
                      <a:round/>
                      <a:headEnd type="none" w="med" len="med"/>
                      <a:tailEnd type="none" w="med" len="med"/>
                    </a:lnR>
                    <a:lnT w="28575" cap="flat" cmpd="sng" algn="ctr">
                      <a:solidFill>
                        <a:srgbClr val="FF000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800" dirty="0">
                        <a:solidFill>
                          <a:schemeClr val="tx1"/>
                        </a:solidFill>
                      </a:endParaRPr>
                    </a:p>
                  </a:txBody>
                  <a:tcPr marL="91450" marR="91450" marT="45726" marB="45726" anchor="ctr">
                    <a:lnL w="12700" cap="flat" cmpd="sng" algn="ctr">
                      <a:solidFill>
                        <a:schemeClr val="tx1"/>
                      </a:solidFill>
                      <a:prstDash val="dash"/>
                      <a:round/>
                      <a:headEnd type="none" w="med" len="med"/>
                      <a:tailEnd type="none" w="med" len="med"/>
                    </a:lnL>
                    <a:lnR w="12700" cap="flat" cmpd="sng" algn="ctr">
                      <a:solidFill>
                        <a:schemeClr val="tx1"/>
                      </a:solidFill>
                      <a:prstDash val="dash"/>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800" dirty="0">
                        <a:solidFill>
                          <a:schemeClr val="tx1"/>
                        </a:solidFill>
                      </a:endParaRPr>
                    </a:p>
                  </a:txBody>
                  <a:tcPr marL="91450" marR="91450" marT="45726" marB="45726" anchor="ctr">
                    <a:lnL w="12700" cap="flat" cmpd="sng" algn="ctr">
                      <a:solidFill>
                        <a:schemeClr val="tx1"/>
                      </a:solidFill>
                      <a:prstDash val="dash"/>
                      <a:round/>
                      <a:headEnd type="none" w="med" len="med"/>
                      <a:tailEnd type="none" w="med" len="med"/>
                    </a:lnL>
                    <a:lnR w="12700" cap="flat" cmpd="sng" algn="ctr">
                      <a:solidFill>
                        <a:schemeClr val="tx1"/>
                      </a:solidFill>
                      <a:prstDash val="dash"/>
                      <a:round/>
                      <a:headEnd type="none" w="med" len="med"/>
                      <a:tailEnd type="none" w="med" len="med"/>
                    </a:lnR>
                    <a:lnT w="12700" cap="flat" cmpd="sng" algn="ctr">
                      <a:noFill/>
                      <a:prstDash val="solid"/>
                      <a:round/>
                      <a:headEnd type="none" w="med" len="med"/>
                      <a:tailEnd type="none" w="med" len="med"/>
                    </a:lnT>
                    <a:lnB w="28575" cap="flat" cmpd="sng" algn="ctr">
                      <a:solidFill>
                        <a:srgbClr val="0000FF"/>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800" dirty="0">
                        <a:solidFill>
                          <a:schemeClr val="tx1"/>
                        </a:solidFill>
                      </a:endParaRPr>
                    </a:p>
                  </a:txBody>
                  <a:tcPr marL="91450" marR="91450" marT="45726" marB="45726" anchor="ctr">
                    <a:lnL w="12700" cap="flat" cmpd="sng" algn="ctr">
                      <a:solidFill>
                        <a:schemeClr val="tx1"/>
                      </a:solidFill>
                      <a:prstDash val="dash"/>
                      <a:round/>
                      <a:headEnd type="none" w="med" len="med"/>
                      <a:tailEnd type="none" w="med" len="med"/>
                    </a:lnL>
                    <a:lnR w="12700" cap="flat" cmpd="sng" algn="ctr">
                      <a:solidFill>
                        <a:schemeClr val="tx1"/>
                      </a:solidFill>
                      <a:prstDash val="dash"/>
                      <a:round/>
                      <a:headEnd type="none" w="med" len="med"/>
                      <a:tailEnd type="none" w="med" len="med"/>
                    </a:lnR>
                    <a:lnT w="28575" cap="flat" cmpd="sng" algn="ctr">
                      <a:solidFill>
                        <a:srgbClr val="0000FF"/>
                      </a:solidFill>
                      <a:prstDash val="solid"/>
                      <a:round/>
                      <a:headEnd type="none" w="med" len="med"/>
                      <a:tailEnd type="none" w="med" len="med"/>
                    </a:lnT>
                    <a:lnB w="28575" cap="flat" cmpd="sng" algn="ctr">
                      <a:solidFill>
                        <a:srgbClr val="0000FF"/>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800" dirty="0">
                        <a:solidFill>
                          <a:schemeClr val="tx1"/>
                        </a:solidFill>
                      </a:endParaRPr>
                    </a:p>
                  </a:txBody>
                  <a:tcPr marL="91450" marR="91450" marT="45726" marB="45726" anchor="ctr">
                    <a:lnL w="12700" cap="flat" cmpd="sng" algn="ctr">
                      <a:solidFill>
                        <a:schemeClr val="tx1"/>
                      </a:solidFill>
                      <a:prstDash val="dash"/>
                      <a:round/>
                      <a:headEnd type="none" w="med" len="med"/>
                      <a:tailEnd type="none" w="med" len="med"/>
                    </a:lnL>
                    <a:lnR w="12700" cap="flat" cmpd="sng" algn="ctr">
                      <a:solidFill>
                        <a:schemeClr val="tx1"/>
                      </a:solidFill>
                      <a:prstDash val="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800" dirty="0">
                        <a:solidFill>
                          <a:schemeClr val="tx1"/>
                        </a:solidFill>
                      </a:endParaRPr>
                    </a:p>
                  </a:txBody>
                  <a:tcPr marL="91450" marR="91450" marT="45726" marB="45726" anchor="ctr">
                    <a:lnL w="12700" cap="flat" cmpd="sng" algn="ctr">
                      <a:solidFill>
                        <a:schemeClr val="tx1"/>
                      </a:solidFill>
                      <a:prstDash val="dash"/>
                      <a:round/>
                      <a:headEnd type="none" w="med" len="med"/>
                      <a:tailEnd type="none" w="med" len="med"/>
                    </a:lnL>
                    <a:lnR w="12700" cap="flat" cmpd="sng" algn="ctr">
                      <a:solidFill>
                        <a:schemeClr val="tx1"/>
                      </a:solidFill>
                      <a:prstDash val="dash"/>
                      <a:round/>
                      <a:headEnd type="none" w="med" len="med"/>
                      <a:tailEnd type="none" w="med" len="med"/>
                    </a:lnR>
                    <a:lnT w="28575" cap="flat" cmpd="sng" algn="ctr">
                      <a:solidFill>
                        <a:srgbClr val="0000FF"/>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800" dirty="0">
                        <a:solidFill>
                          <a:schemeClr val="tx1"/>
                        </a:solidFill>
                      </a:endParaRPr>
                    </a:p>
                  </a:txBody>
                  <a:tcPr marL="91450" marR="91450" marT="45726" marB="45726" anchor="ctr">
                    <a:lnL w="12700" cap="flat" cmpd="sng" algn="ctr">
                      <a:solidFill>
                        <a:schemeClr val="tx1"/>
                      </a:solidFill>
                      <a:prstDash val="dash"/>
                      <a:round/>
                      <a:headEnd type="none" w="med" len="med"/>
                      <a:tailEnd type="none" w="med" len="med"/>
                    </a:lnL>
                    <a:lnR w="12700" cap="flat" cmpd="sng" algn="ctr">
                      <a:solidFill>
                        <a:schemeClr val="tx1"/>
                      </a:solidFill>
                      <a:prstDash val="dash"/>
                      <a:round/>
                      <a:headEnd type="none" w="med" len="med"/>
                      <a:tailEnd type="none" w="med" len="med"/>
                    </a:lnR>
                    <a:lnT w="12700" cap="flat" cmpd="sng" algn="ctr">
                      <a:noFill/>
                      <a:prstDash val="solid"/>
                      <a:round/>
                      <a:headEnd type="none" w="med" len="med"/>
                      <a:tailEnd type="none" w="med" len="med"/>
                    </a:lnT>
                    <a:lnB w="28575" cap="flat" cmpd="sng" algn="ctr">
                      <a:solidFill>
                        <a:srgbClr val="0000FF"/>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800" dirty="0">
                        <a:solidFill>
                          <a:schemeClr val="tx1"/>
                        </a:solidFill>
                      </a:endParaRPr>
                    </a:p>
                  </a:txBody>
                  <a:tcPr marL="91450" marR="91450" marT="45726" marB="45726" anchor="ctr">
                    <a:lnL w="12700" cap="flat" cmpd="sng" algn="ctr">
                      <a:solidFill>
                        <a:schemeClr val="tx1"/>
                      </a:solidFill>
                      <a:prstDash val="dash"/>
                      <a:round/>
                      <a:headEnd type="none" w="med" len="med"/>
                      <a:tailEnd type="none" w="med" len="med"/>
                    </a:lnL>
                    <a:lnR w="12700" cap="flat" cmpd="sng" algn="ctr">
                      <a:noFill/>
                      <a:prstDash val="solid"/>
                      <a:round/>
                      <a:headEnd type="none" w="med" len="med"/>
                      <a:tailEnd type="none" w="med" len="med"/>
                    </a:lnR>
                    <a:lnT w="28575" cap="flat" cmpd="sng" algn="ctr">
                      <a:solidFill>
                        <a:srgbClr val="0000FF"/>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336172">
                <a:tc>
                  <a:txBody>
                    <a:bodyPr/>
                    <a:lstStyle/>
                    <a:p>
                      <a:pPr algn="ctr"/>
                      <a:r>
                        <a:rPr lang="en-US" sz="1800" b="0" dirty="0">
                          <a:solidFill>
                            <a:schemeClr val="tx1"/>
                          </a:solidFill>
                        </a:rPr>
                        <a:t>D1</a:t>
                      </a:r>
                    </a:p>
                  </a:txBody>
                  <a:tcPr marL="91450" marR="91450" marT="45726" marB="45726" anchor="ctr">
                    <a:lnL w="12700" cap="flat" cmpd="sng" algn="ctr">
                      <a:noFill/>
                      <a:prstDash val="solid"/>
                      <a:round/>
                      <a:headEnd type="none" w="med" len="med"/>
                      <a:tailEnd type="none" w="med" len="med"/>
                    </a:lnL>
                    <a:lnR w="12700" cap="flat" cmpd="sng" algn="ctr">
                      <a:solidFill>
                        <a:schemeClr val="tx1"/>
                      </a:solidFill>
                      <a:prstDash val="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800" dirty="0">
                        <a:solidFill>
                          <a:schemeClr val="tx1"/>
                        </a:solidFill>
                      </a:endParaRPr>
                    </a:p>
                  </a:txBody>
                  <a:tcPr marL="91450" marR="91450" marT="45726" marB="45726" anchor="ctr">
                    <a:lnL w="12700" cap="flat" cmpd="sng" algn="ctr">
                      <a:solidFill>
                        <a:schemeClr val="tx1"/>
                      </a:solidFill>
                      <a:prstDash val="dash"/>
                      <a:round/>
                      <a:headEnd type="none" w="med" len="med"/>
                      <a:tailEnd type="none" w="med" len="med"/>
                    </a:lnL>
                    <a:lnR w="28575" cap="flat" cmpd="sng" algn="ctr">
                      <a:solidFill>
                        <a:srgbClr val="0000FF"/>
                      </a:solid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0000FF"/>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800" dirty="0">
                        <a:solidFill>
                          <a:schemeClr val="tx1"/>
                        </a:solidFill>
                      </a:endParaRPr>
                    </a:p>
                  </a:txBody>
                  <a:tcPr marL="91450" marR="91450" marT="45726" marB="45726" anchor="ctr">
                    <a:lnL w="28575" cap="flat" cmpd="sng" algn="ctr">
                      <a:solidFill>
                        <a:srgbClr val="0000FF"/>
                      </a:solidFill>
                      <a:prstDash val="solid"/>
                      <a:round/>
                      <a:headEnd type="none" w="med" len="med"/>
                      <a:tailEnd type="none" w="med" len="med"/>
                    </a:lnL>
                    <a:lnR w="12700" cap="flat" cmpd="sng" algn="ctr">
                      <a:solidFill>
                        <a:schemeClr val="tx1"/>
                      </a:solidFill>
                      <a:prstDash val="dash"/>
                      <a:round/>
                      <a:headEnd type="none" w="med" len="med"/>
                      <a:tailEnd type="none" w="med" len="med"/>
                    </a:lnR>
                    <a:lnT w="28575" cap="flat" cmpd="sng" algn="ctr">
                      <a:solidFill>
                        <a:srgbClr val="FF000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800" dirty="0">
                        <a:solidFill>
                          <a:schemeClr val="tx1"/>
                        </a:solidFill>
                      </a:endParaRPr>
                    </a:p>
                  </a:txBody>
                  <a:tcPr marL="91450" marR="91450" marT="45726" marB="45726" anchor="ctr">
                    <a:lnL w="12700" cap="flat" cmpd="sng" algn="ctr">
                      <a:solidFill>
                        <a:schemeClr val="tx1"/>
                      </a:solidFill>
                      <a:prstDash val="dash"/>
                      <a:round/>
                      <a:headEnd type="none" w="med" len="med"/>
                      <a:tailEnd type="none" w="med" len="med"/>
                    </a:lnL>
                    <a:lnR w="12700" cap="flat" cmpd="sng" algn="ctr">
                      <a:solidFill>
                        <a:schemeClr val="tx1"/>
                      </a:solidFill>
                      <a:prstDash val="dash"/>
                      <a:round/>
                      <a:headEnd type="none" w="med" len="med"/>
                      <a:tailEnd type="none" w="med" len="med"/>
                    </a:lnR>
                    <a:lnT w="28575" cap="flat" cmpd="sng" algn="ctr">
                      <a:solidFill>
                        <a:srgbClr val="0000FF"/>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800" dirty="0">
                        <a:solidFill>
                          <a:schemeClr val="tx1"/>
                        </a:solidFill>
                      </a:endParaRPr>
                    </a:p>
                  </a:txBody>
                  <a:tcPr marL="91450" marR="91450" marT="45726" marB="45726" anchor="ctr">
                    <a:lnL w="12700" cap="flat" cmpd="sng" algn="ctr">
                      <a:solidFill>
                        <a:schemeClr val="tx1"/>
                      </a:solidFill>
                      <a:prstDash val="dash"/>
                      <a:round/>
                      <a:headEnd type="none" w="med" len="med"/>
                      <a:tailEnd type="none" w="med" len="med"/>
                    </a:lnL>
                    <a:lnR w="28575" cap="flat" cmpd="sng" algn="ctr">
                      <a:solidFill>
                        <a:srgbClr val="0000FF"/>
                      </a:solidFill>
                      <a:prstDash val="solid"/>
                      <a:round/>
                      <a:headEnd type="none" w="med" len="med"/>
                      <a:tailEnd type="none" w="med" len="med"/>
                    </a:lnR>
                    <a:lnT w="28575" cap="flat" cmpd="sng" algn="ctr">
                      <a:solidFill>
                        <a:srgbClr val="0000FF"/>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800" dirty="0">
                        <a:solidFill>
                          <a:schemeClr val="tx1"/>
                        </a:solidFill>
                      </a:endParaRPr>
                    </a:p>
                  </a:txBody>
                  <a:tcPr marL="91450" marR="91450" marT="45726" marB="45726" anchor="ctr">
                    <a:lnL w="28575" cap="flat" cmpd="sng" algn="ctr">
                      <a:solidFill>
                        <a:srgbClr val="0000FF"/>
                      </a:solidFill>
                      <a:prstDash val="solid"/>
                      <a:round/>
                      <a:headEnd type="none" w="med" len="med"/>
                      <a:tailEnd type="none" w="med" len="med"/>
                    </a:lnL>
                    <a:lnR w="12700" cap="flat" cmpd="sng" algn="ctr">
                      <a:solidFill>
                        <a:schemeClr val="tx1"/>
                      </a:solidFill>
                      <a:prstDash val="dash"/>
                      <a:round/>
                      <a:headEnd type="none" w="med" len="med"/>
                      <a:tailEnd type="none" w="med" len="med"/>
                    </a:lnR>
                    <a:lnT w="12700" cap="flat" cmpd="sng" algn="ctr">
                      <a:noFill/>
                      <a:prstDash val="solid"/>
                      <a:round/>
                      <a:headEnd type="none" w="med" len="med"/>
                      <a:tailEnd type="none" w="med" len="med"/>
                    </a:lnT>
                    <a:lnB w="28575" cap="flat" cmpd="sng" algn="ctr">
                      <a:solidFill>
                        <a:srgbClr val="0000FF"/>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800" dirty="0">
                        <a:solidFill>
                          <a:schemeClr val="tx1"/>
                        </a:solidFill>
                      </a:endParaRPr>
                    </a:p>
                  </a:txBody>
                  <a:tcPr marL="91450" marR="91450" marT="45726" marB="45726" anchor="ctr">
                    <a:lnL w="12700" cap="flat" cmpd="sng" algn="ctr">
                      <a:solidFill>
                        <a:schemeClr val="tx1"/>
                      </a:solidFill>
                      <a:prstDash val="dash"/>
                      <a:round/>
                      <a:headEnd type="none" w="med" len="med"/>
                      <a:tailEnd type="none" w="med" len="med"/>
                    </a:lnL>
                    <a:lnR w="28575" cap="flat" cmpd="sng" algn="ctr">
                      <a:solidFill>
                        <a:srgbClr val="0000FF"/>
                      </a:solid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800" dirty="0">
                        <a:solidFill>
                          <a:schemeClr val="tx1"/>
                        </a:solidFill>
                      </a:endParaRPr>
                    </a:p>
                  </a:txBody>
                  <a:tcPr marL="91450" marR="91450" marT="45726" marB="45726" anchor="ctr">
                    <a:lnL w="28575" cap="flat" cmpd="sng" algn="ctr">
                      <a:solidFill>
                        <a:srgbClr val="0000FF"/>
                      </a:solidFill>
                      <a:prstDash val="solid"/>
                      <a:round/>
                      <a:headEnd type="none" w="med" len="med"/>
                      <a:tailEnd type="none" w="med" len="med"/>
                    </a:lnL>
                    <a:lnR w="28575" cap="flat" cmpd="sng" algn="ctr">
                      <a:solidFill>
                        <a:srgbClr val="0000FF"/>
                      </a:solidFill>
                      <a:prstDash val="solid"/>
                      <a:round/>
                      <a:headEnd type="none" w="med" len="med"/>
                      <a:tailEnd type="none" w="med" len="med"/>
                    </a:lnR>
                    <a:lnT w="28575" cap="flat" cmpd="sng" algn="ctr">
                      <a:solidFill>
                        <a:srgbClr val="0000FF"/>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800" dirty="0">
                        <a:solidFill>
                          <a:schemeClr val="tx1"/>
                        </a:solidFill>
                      </a:endParaRPr>
                    </a:p>
                  </a:txBody>
                  <a:tcPr marL="91450" marR="91450" marT="45726" marB="45726" anchor="ctr">
                    <a:lnL w="28575" cap="flat" cmpd="sng" algn="ctr">
                      <a:solidFill>
                        <a:srgbClr val="0000FF"/>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0000FF"/>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336172">
                <a:tc>
                  <a:txBody>
                    <a:bodyPr/>
                    <a:lstStyle/>
                    <a:p>
                      <a:pPr algn="ctr"/>
                      <a:endParaRPr lang="en-US" sz="1800" b="0" dirty="0">
                        <a:solidFill>
                          <a:schemeClr val="tx1"/>
                        </a:solidFill>
                      </a:endParaRPr>
                    </a:p>
                  </a:txBody>
                  <a:tcPr marL="91450" marR="91450" marT="45726" marB="45726" anchor="ctr">
                    <a:lnL w="12700" cap="flat" cmpd="sng" algn="ctr">
                      <a:noFill/>
                      <a:prstDash val="solid"/>
                      <a:round/>
                      <a:headEnd type="none" w="med" len="med"/>
                      <a:tailEnd type="none" w="med" len="med"/>
                    </a:lnL>
                    <a:lnR w="12700" cap="flat" cmpd="sng" algn="ctr">
                      <a:solidFill>
                        <a:schemeClr val="tx1"/>
                      </a:solidFill>
                      <a:prstDash val="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800" dirty="0">
                        <a:solidFill>
                          <a:schemeClr val="tx1"/>
                        </a:solidFill>
                      </a:endParaRPr>
                    </a:p>
                  </a:txBody>
                  <a:tcPr marL="91450" marR="91450" marT="45726" marB="45726" anchor="ctr">
                    <a:lnL w="12700" cap="flat" cmpd="sng" algn="ctr">
                      <a:solidFill>
                        <a:schemeClr val="tx1"/>
                      </a:solidFill>
                      <a:prstDash val="dash"/>
                      <a:round/>
                      <a:headEnd type="none" w="med" len="med"/>
                      <a:tailEnd type="none" w="med" len="med"/>
                    </a:lnL>
                    <a:lnR w="12700" cap="flat" cmpd="sng" algn="ctr">
                      <a:solidFill>
                        <a:schemeClr val="tx1"/>
                      </a:solidFill>
                      <a:prstDash val="dash"/>
                      <a:round/>
                      <a:headEnd type="none" w="med" len="med"/>
                      <a:tailEnd type="none" w="med" len="med"/>
                    </a:lnR>
                    <a:lnT w="28575" cap="flat" cmpd="sng" algn="ctr">
                      <a:solidFill>
                        <a:srgbClr val="0000FF"/>
                      </a:solidFill>
                      <a:prstDash val="solid"/>
                      <a:round/>
                      <a:headEnd type="none" w="med" len="med"/>
                      <a:tailEnd type="none" w="med" len="med"/>
                    </a:lnT>
                    <a:lnB w="28575" cap="flat" cmpd="sng" algn="ctr">
                      <a:solidFill>
                        <a:srgbClr val="0000FF"/>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800" dirty="0">
                        <a:solidFill>
                          <a:schemeClr val="tx1"/>
                        </a:solidFill>
                      </a:endParaRPr>
                    </a:p>
                  </a:txBody>
                  <a:tcPr marL="91450" marR="91450" marT="45726" marB="45726" anchor="ctr">
                    <a:lnL w="12700" cap="flat" cmpd="sng" algn="ctr">
                      <a:solidFill>
                        <a:schemeClr val="tx1"/>
                      </a:solidFill>
                      <a:prstDash val="dash"/>
                      <a:round/>
                      <a:headEnd type="none" w="med" len="med"/>
                      <a:tailEnd type="none" w="med" len="med"/>
                    </a:lnL>
                    <a:lnR w="12700" cap="flat" cmpd="sng" algn="ctr">
                      <a:solidFill>
                        <a:schemeClr val="tx1"/>
                      </a:solidFill>
                      <a:prstDash val="dash"/>
                      <a:round/>
                      <a:headEnd type="none" w="med" len="med"/>
                      <a:tailEnd type="none" w="med" len="med"/>
                    </a:lnR>
                    <a:lnT w="12700" cap="flat" cmpd="sng" algn="ctr">
                      <a:noFill/>
                      <a:prstDash val="solid"/>
                      <a:round/>
                      <a:headEnd type="none" w="med" len="med"/>
                      <a:tailEnd type="none" w="med" len="med"/>
                    </a:lnT>
                    <a:lnB w="28575" cap="flat" cmpd="sng" algn="ctr">
                      <a:solidFill>
                        <a:srgbClr val="0000FF"/>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800" dirty="0">
                        <a:solidFill>
                          <a:schemeClr val="tx1"/>
                        </a:solidFill>
                      </a:endParaRPr>
                    </a:p>
                  </a:txBody>
                  <a:tcPr marL="91450" marR="91450" marT="45726" marB="45726" anchor="ctr">
                    <a:lnL w="12700" cap="flat" cmpd="sng" algn="ctr">
                      <a:solidFill>
                        <a:schemeClr val="tx1"/>
                      </a:solidFill>
                      <a:prstDash val="dash"/>
                      <a:round/>
                      <a:headEnd type="none" w="med" len="med"/>
                      <a:tailEnd type="none" w="med" len="med"/>
                    </a:lnL>
                    <a:lnR w="12700" cap="flat" cmpd="sng" algn="ctr">
                      <a:solidFill>
                        <a:schemeClr val="tx1"/>
                      </a:solidFill>
                      <a:prstDash val="dash"/>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800" dirty="0">
                        <a:solidFill>
                          <a:schemeClr val="tx1"/>
                        </a:solidFill>
                      </a:endParaRPr>
                    </a:p>
                  </a:txBody>
                  <a:tcPr marL="91450" marR="91450" marT="45726" marB="45726" anchor="ctr">
                    <a:lnL w="12700" cap="flat" cmpd="sng" algn="ctr">
                      <a:solidFill>
                        <a:schemeClr val="tx1"/>
                      </a:solidFill>
                      <a:prstDash val="dash"/>
                      <a:round/>
                      <a:headEnd type="none" w="med" len="med"/>
                      <a:tailEnd type="none" w="med" len="med"/>
                    </a:lnL>
                    <a:lnR w="12700" cap="flat" cmpd="sng" algn="ctr">
                      <a:solidFill>
                        <a:schemeClr val="tx1"/>
                      </a:solidFill>
                      <a:prstDash val="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800" dirty="0">
                        <a:solidFill>
                          <a:schemeClr val="tx1"/>
                        </a:solidFill>
                      </a:endParaRPr>
                    </a:p>
                  </a:txBody>
                  <a:tcPr marL="91450" marR="91450" marT="45726" marB="45726" anchor="ctr">
                    <a:lnL w="12700" cap="flat" cmpd="sng" algn="ctr">
                      <a:solidFill>
                        <a:schemeClr val="tx1"/>
                      </a:solidFill>
                      <a:prstDash val="dash"/>
                      <a:round/>
                      <a:headEnd type="none" w="med" len="med"/>
                      <a:tailEnd type="none" w="med" len="med"/>
                    </a:lnL>
                    <a:lnR w="12700" cap="flat" cmpd="sng" algn="ctr">
                      <a:solidFill>
                        <a:schemeClr val="tx1"/>
                      </a:solidFill>
                      <a:prstDash val="dash"/>
                      <a:round/>
                      <a:headEnd type="none" w="med" len="med"/>
                      <a:tailEnd type="none" w="med" len="med"/>
                    </a:lnR>
                    <a:lnT w="28575" cap="flat" cmpd="sng" algn="ctr">
                      <a:solidFill>
                        <a:srgbClr val="0000FF"/>
                      </a:solidFill>
                      <a:prstDash val="solid"/>
                      <a:round/>
                      <a:headEnd type="none" w="med" len="med"/>
                      <a:tailEnd type="none" w="med" len="med"/>
                    </a:lnT>
                    <a:lnB w="28575" cap="flat" cmpd="sng" algn="ctr">
                      <a:solidFill>
                        <a:srgbClr val="0000FF"/>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800" dirty="0">
                        <a:solidFill>
                          <a:schemeClr val="tx1"/>
                        </a:solidFill>
                      </a:endParaRPr>
                    </a:p>
                  </a:txBody>
                  <a:tcPr marL="91450" marR="91450" marT="45726" marB="45726" anchor="ctr">
                    <a:lnL w="12700" cap="flat" cmpd="sng" algn="ctr">
                      <a:solidFill>
                        <a:schemeClr val="tx1"/>
                      </a:solidFill>
                      <a:prstDash val="dash"/>
                      <a:round/>
                      <a:headEnd type="none" w="med" len="med"/>
                      <a:tailEnd type="none" w="med" len="med"/>
                    </a:lnL>
                    <a:lnR w="12700" cap="flat" cmpd="sng" algn="ctr">
                      <a:solidFill>
                        <a:schemeClr val="tx1"/>
                      </a:solidFill>
                      <a:prstDash val="dash"/>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0000FF"/>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800" dirty="0">
                        <a:solidFill>
                          <a:schemeClr val="tx1"/>
                        </a:solidFill>
                      </a:endParaRPr>
                    </a:p>
                  </a:txBody>
                  <a:tcPr marL="91450" marR="91450" marT="45726" marB="45726" anchor="ctr">
                    <a:lnL w="12700" cap="flat" cmpd="sng" algn="ctr">
                      <a:solidFill>
                        <a:schemeClr val="tx1"/>
                      </a:solidFill>
                      <a:prstDash val="dash"/>
                      <a:round/>
                      <a:headEnd type="none" w="med" len="med"/>
                      <a:tailEnd type="none" w="med" len="med"/>
                    </a:lnL>
                    <a:lnR w="12700" cap="flat" cmpd="sng" algn="ctr">
                      <a:solidFill>
                        <a:schemeClr val="tx1"/>
                      </a:solidFill>
                      <a:prstDash val="dash"/>
                      <a:round/>
                      <a:headEnd type="none" w="med" len="med"/>
                      <a:tailEnd type="none" w="med" len="med"/>
                    </a:lnR>
                    <a:lnT w="12700"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800" dirty="0">
                        <a:solidFill>
                          <a:schemeClr val="tx1"/>
                        </a:solidFill>
                      </a:endParaRPr>
                    </a:p>
                  </a:txBody>
                  <a:tcPr marL="91450" marR="91450" marT="45726" marB="45726" anchor="ctr">
                    <a:lnL w="12700" cap="flat" cmpd="sng" algn="ctr">
                      <a:solidFill>
                        <a:schemeClr val="tx1"/>
                      </a:solidFill>
                      <a:prstDash val="dash"/>
                      <a:round/>
                      <a:headEnd type="none" w="med" len="med"/>
                      <a:tailEnd type="none" w="med" len="med"/>
                    </a:lnL>
                    <a:lnR w="12700" cap="flat" cmpd="sng" algn="ctr">
                      <a:noFill/>
                      <a:prstDash val="solid"/>
                      <a:round/>
                      <a:headEnd type="none" w="med" len="med"/>
                      <a:tailEnd type="none" w="med" len="med"/>
                    </a:lnR>
                    <a:lnT w="28575" cap="flat" cmpd="sng" algn="ctr">
                      <a:solidFill>
                        <a:srgbClr val="0000FF"/>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r h="336172">
                <a:tc>
                  <a:txBody>
                    <a:bodyPr/>
                    <a:lstStyle/>
                    <a:p>
                      <a:pPr algn="ctr"/>
                      <a:r>
                        <a:rPr lang="en-US" sz="1800" b="0" dirty="0">
                          <a:solidFill>
                            <a:schemeClr val="tx1"/>
                          </a:solidFill>
                        </a:rPr>
                        <a:t>D2</a:t>
                      </a:r>
                    </a:p>
                  </a:txBody>
                  <a:tcPr marL="91450" marR="91450" marT="45726" marB="45726" anchor="ctr">
                    <a:lnL w="12700" cap="flat" cmpd="sng" algn="ctr">
                      <a:noFill/>
                      <a:prstDash val="solid"/>
                      <a:round/>
                      <a:headEnd type="none" w="med" len="med"/>
                      <a:tailEnd type="none" w="med" len="med"/>
                    </a:lnL>
                    <a:lnR w="12700" cap="flat" cmpd="sng" algn="ctr">
                      <a:solidFill>
                        <a:schemeClr val="tx1"/>
                      </a:solidFill>
                      <a:prstDash val="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800" dirty="0">
                        <a:solidFill>
                          <a:schemeClr val="tx1"/>
                        </a:solidFill>
                      </a:endParaRPr>
                    </a:p>
                  </a:txBody>
                  <a:tcPr marL="91450" marR="91450" marT="45726" marB="45726" anchor="ctr">
                    <a:lnL w="12700" cap="flat" cmpd="sng" algn="ctr">
                      <a:solidFill>
                        <a:schemeClr val="tx1"/>
                      </a:solidFill>
                      <a:prstDash val="dash"/>
                      <a:round/>
                      <a:headEnd type="none" w="med" len="med"/>
                      <a:tailEnd type="none" w="med" len="med"/>
                    </a:lnL>
                    <a:lnR w="12700" cap="flat" cmpd="sng" algn="ctr">
                      <a:solidFill>
                        <a:schemeClr val="tx1"/>
                      </a:solidFill>
                      <a:prstDash val="dash"/>
                      <a:round/>
                      <a:headEnd type="none" w="med" len="med"/>
                      <a:tailEnd type="none" w="med" len="med"/>
                    </a:lnR>
                    <a:lnT w="28575" cap="flat" cmpd="sng" algn="ctr">
                      <a:solidFill>
                        <a:srgbClr val="0000FF"/>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800" dirty="0">
                        <a:solidFill>
                          <a:schemeClr val="tx1"/>
                        </a:solidFill>
                      </a:endParaRPr>
                    </a:p>
                  </a:txBody>
                  <a:tcPr marL="91450" marR="91450" marT="45726" marB="45726" anchor="ctr">
                    <a:lnL w="12700" cap="flat" cmpd="sng" algn="ctr">
                      <a:solidFill>
                        <a:schemeClr val="tx1"/>
                      </a:solidFill>
                      <a:prstDash val="dash"/>
                      <a:round/>
                      <a:headEnd type="none" w="med" len="med"/>
                      <a:tailEnd type="none" w="med" len="med"/>
                    </a:lnL>
                    <a:lnR w="12700" cap="flat" cmpd="sng" algn="ctr">
                      <a:solidFill>
                        <a:schemeClr val="tx1"/>
                      </a:solidFill>
                      <a:prstDash val="dash"/>
                      <a:round/>
                      <a:headEnd type="none" w="med" len="med"/>
                      <a:tailEnd type="none" w="med" len="med"/>
                    </a:lnR>
                    <a:lnT w="28575" cap="flat" cmpd="sng" algn="ctr">
                      <a:solidFill>
                        <a:srgbClr val="0000FF"/>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800" dirty="0">
                        <a:solidFill>
                          <a:schemeClr val="tx1"/>
                        </a:solidFill>
                      </a:endParaRPr>
                    </a:p>
                  </a:txBody>
                  <a:tcPr marL="91450" marR="91450" marT="45726" marB="45726" anchor="ctr">
                    <a:lnL w="12700" cap="flat" cmpd="sng" algn="ctr">
                      <a:solidFill>
                        <a:schemeClr val="tx1"/>
                      </a:solidFill>
                      <a:prstDash val="dash"/>
                      <a:round/>
                      <a:headEnd type="none" w="med" len="med"/>
                      <a:tailEnd type="none" w="med" len="med"/>
                    </a:lnL>
                    <a:lnR w="28575" cap="flat" cmpd="sng" algn="ctr">
                      <a:solidFill>
                        <a:srgbClr val="0000FF"/>
                      </a:solidFill>
                      <a:prstDash val="solid"/>
                      <a:round/>
                      <a:headEnd type="none" w="med" len="med"/>
                      <a:tailEnd type="none" w="med" len="med"/>
                    </a:lnR>
                    <a:lnT w="28575" cap="flat" cmpd="sng" algn="ctr">
                      <a:solidFill>
                        <a:srgbClr val="FF0000"/>
                      </a:solidFill>
                      <a:prstDash val="solid"/>
                      <a:round/>
                      <a:headEnd type="none" w="med" len="med"/>
                      <a:tailEnd type="none" w="med" len="med"/>
                    </a:lnT>
                    <a:lnB w="19050" cap="flat" cmpd="sng" algn="ctr">
                      <a:noFill/>
                      <a:prstDash val="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800" dirty="0">
                        <a:solidFill>
                          <a:schemeClr val="tx1"/>
                        </a:solidFill>
                      </a:endParaRPr>
                    </a:p>
                  </a:txBody>
                  <a:tcPr marL="91450" marR="91450" marT="45726" marB="45726" anchor="ctr">
                    <a:lnL w="28575" cap="flat" cmpd="sng" algn="ctr">
                      <a:solidFill>
                        <a:srgbClr val="0000FF"/>
                      </a:solidFill>
                      <a:prstDash val="solid"/>
                      <a:round/>
                      <a:headEnd type="none" w="med" len="med"/>
                      <a:tailEnd type="none" w="med" len="med"/>
                    </a:lnL>
                    <a:lnR w="28575" cap="flat" cmpd="sng" algn="ctr">
                      <a:solidFill>
                        <a:srgbClr val="0000FF"/>
                      </a:solid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0000FF"/>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800" dirty="0">
                        <a:solidFill>
                          <a:schemeClr val="tx1"/>
                        </a:solidFill>
                      </a:endParaRPr>
                    </a:p>
                  </a:txBody>
                  <a:tcPr marL="91450" marR="91450" marT="45726" marB="45726" anchor="ctr">
                    <a:lnL w="28575" cap="flat" cmpd="sng" algn="ctr">
                      <a:solidFill>
                        <a:srgbClr val="0000FF"/>
                      </a:solidFill>
                      <a:prstDash val="solid"/>
                      <a:round/>
                      <a:headEnd type="none" w="med" len="med"/>
                      <a:tailEnd type="none" w="med" len="med"/>
                    </a:lnL>
                    <a:lnR w="12700" cap="flat" cmpd="sng" algn="ctr">
                      <a:solidFill>
                        <a:schemeClr val="tx1"/>
                      </a:solidFill>
                      <a:prstDash val="dash"/>
                      <a:round/>
                      <a:headEnd type="none" w="med" len="med"/>
                      <a:tailEnd type="none" w="med" len="med"/>
                    </a:lnR>
                    <a:lnT w="28575" cap="flat" cmpd="sng" algn="ctr">
                      <a:solidFill>
                        <a:srgbClr val="0000FF"/>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800" dirty="0">
                        <a:solidFill>
                          <a:schemeClr val="tx1"/>
                        </a:solidFill>
                      </a:endParaRPr>
                    </a:p>
                  </a:txBody>
                  <a:tcPr marL="91450" marR="91450" marT="45726" marB="45726" anchor="ctr">
                    <a:lnL w="12700" cap="flat" cmpd="sng" algn="ctr">
                      <a:solidFill>
                        <a:schemeClr val="tx1"/>
                      </a:solidFill>
                      <a:prstDash val="dash"/>
                      <a:round/>
                      <a:headEnd type="none" w="med" len="med"/>
                      <a:tailEnd type="none" w="med" len="med"/>
                    </a:lnL>
                    <a:lnR w="28575" cap="flat" cmpd="sng" algn="ctr">
                      <a:solidFill>
                        <a:srgbClr val="0000FF"/>
                      </a:solidFill>
                      <a:prstDash val="solid"/>
                      <a:round/>
                      <a:headEnd type="none" w="med" len="med"/>
                      <a:tailEnd type="none" w="med" len="med"/>
                    </a:lnR>
                    <a:lnT w="28575" cap="flat" cmpd="sng" algn="ctr">
                      <a:solidFill>
                        <a:srgbClr val="0000FF"/>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800" dirty="0">
                        <a:solidFill>
                          <a:schemeClr val="tx1"/>
                        </a:solidFill>
                      </a:endParaRPr>
                    </a:p>
                  </a:txBody>
                  <a:tcPr marL="91450" marR="91450" marT="45726" marB="45726" anchor="ctr">
                    <a:lnL w="28575" cap="flat" cmpd="sng" algn="ctr">
                      <a:solidFill>
                        <a:srgbClr val="0000FF"/>
                      </a:solidFill>
                      <a:prstDash val="solid"/>
                      <a:round/>
                      <a:headEnd type="none" w="med" len="med"/>
                      <a:tailEnd type="none" w="med" len="med"/>
                    </a:lnL>
                    <a:lnR w="12700" cap="flat" cmpd="sng" algn="ctr">
                      <a:solidFill>
                        <a:schemeClr val="tx1"/>
                      </a:solidFill>
                      <a:prstDash val="dash"/>
                      <a:round/>
                      <a:headEnd type="none" w="med" len="med"/>
                      <a:tailEnd type="none" w="med" len="med"/>
                    </a:lnR>
                    <a:lnT w="28575" cap="flat" cmpd="sng" algn="ctr">
                      <a:noFill/>
                      <a:prstDash val="solid"/>
                      <a:round/>
                      <a:headEnd type="none" w="med" len="med"/>
                      <a:tailEnd type="none" w="med" len="med"/>
                    </a:lnT>
                    <a:lnB w="28575"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800" dirty="0">
                        <a:solidFill>
                          <a:schemeClr val="tx1"/>
                        </a:solidFill>
                      </a:endParaRPr>
                    </a:p>
                  </a:txBody>
                  <a:tcPr marL="91450" marR="91450" marT="45726" marB="45726" anchor="ctr">
                    <a:lnL w="12700" cap="flat" cmpd="sng" algn="ctr">
                      <a:solidFill>
                        <a:schemeClr val="tx1"/>
                      </a:solidFill>
                      <a:prstDash val="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0000FF"/>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4"/>
                  </a:ext>
                </a:extLst>
              </a:tr>
              <a:tr h="336172">
                <a:tc>
                  <a:txBody>
                    <a:bodyPr/>
                    <a:lstStyle/>
                    <a:p>
                      <a:pPr algn="ctr"/>
                      <a:endParaRPr lang="en-US" sz="1800" b="0" dirty="0">
                        <a:solidFill>
                          <a:schemeClr val="tx1"/>
                        </a:solidFill>
                      </a:endParaRPr>
                    </a:p>
                  </a:txBody>
                  <a:tcPr marL="91450" marR="91450" marT="45726" marB="45726" anchor="ctr">
                    <a:lnL w="12700" cap="flat" cmpd="sng" algn="ctr">
                      <a:noFill/>
                      <a:prstDash val="solid"/>
                      <a:round/>
                      <a:headEnd type="none" w="med" len="med"/>
                      <a:tailEnd type="none" w="med" len="med"/>
                    </a:lnL>
                    <a:lnR w="12700" cap="flat" cmpd="sng" algn="ctr">
                      <a:solidFill>
                        <a:schemeClr val="tx1"/>
                      </a:solidFill>
                      <a:prstDash val="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800" dirty="0">
                        <a:solidFill>
                          <a:schemeClr val="tx1"/>
                        </a:solidFill>
                      </a:endParaRPr>
                    </a:p>
                  </a:txBody>
                  <a:tcPr marL="91450" marR="91450" marT="45726" marB="45726" anchor="ctr">
                    <a:lnL w="12700" cap="flat" cmpd="sng" algn="ctr">
                      <a:solidFill>
                        <a:schemeClr val="tx1"/>
                      </a:solidFill>
                      <a:prstDash val="dash"/>
                      <a:round/>
                      <a:headEnd type="none" w="med" len="med"/>
                      <a:tailEnd type="none" w="med" len="med"/>
                    </a:lnL>
                    <a:lnR w="12700" cap="flat" cmpd="sng" algn="ctr">
                      <a:solidFill>
                        <a:schemeClr val="tx1"/>
                      </a:solidFill>
                      <a:prstDash val="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800" dirty="0">
                        <a:solidFill>
                          <a:schemeClr val="tx1"/>
                        </a:solidFill>
                      </a:endParaRPr>
                    </a:p>
                  </a:txBody>
                  <a:tcPr marL="91450" marR="91450" marT="45726" marB="45726" anchor="ctr">
                    <a:lnL w="12700" cap="flat" cmpd="sng" algn="ctr">
                      <a:solidFill>
                        <a:schemeClr val="tx1"/>
                      </a:solidFill>
                      <a:prstDash val="dash"/>
                      <a:round/>
                      <a:headEnd type="none" w="med" len="med"/>
                      <a:tailEnd type="none" w="med" len="med"/>
                    </a:lnL>
                    <a:lnR w="12700" cap="flat" cmpd="sng" algn="ctr">
                      <a:solidFill>
                        <a:schemeClr val="tx1"/>
                      </a:solidFill>
                      <a:prstDash val="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800" dirty="0">
                        <a:solidFill>
                          <a:schemeClr val="tx1"/>
                        </a:solidFill>
                      </a:endParaRPr>
                    </a:p>
                  </a:txBody>
                  <a:tcPr marL="91450" marR="91450" marT="45726" marB="45726" anchor="ctr">
                    <a:lnL w="12700" cap="flat" cmpd="sng" algn="ctr">
                      <a:solidFill>
                        <a:schemeClr val="tx1"/>
                      </a:solidFill>
                      <a:prstDash val="dash"/>
                      <a:round/>
                      <a:headEnd type="none" w="med" len="med"/>
                      <a:tailEnd type="none" w="med" len="med"/>
                    </a:lnL>
                    <a:lnR w="12700" cap="flat" cmpd="sng" algn="ctr">
                      <a:solidFill>
                        <a:schemeClr val="tx1"/>
                      </a:solidFill>
                      <a:prstDash val="dash"/>
                      <a:round/>
                      <a:headEnd type="none" w="med" len="med"/>
                      <a:tailEnd type="none" w="med" len="med"/>
                    </a:lnR>
                    <a:lnT w="19050" cap="flat" cmpd="sng" algn="ctr">
                      <a:noFill/>
                      <a:prstDash val="dash"/>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800" dirty="0">
                        <a:solidFill>
                          <a:schemeClr val="tx1"/>
                        </a:solidFill>
                      </a:endParaRPr>
                    </a:p>
                  </a:txBody>
                  <a:tcPr marL="91450" marR="91450" marT="45726" marB="45726" anchor="ctr">
                    <a:lnL w="12700" cap="flat" cmpd="sng" algn="ctr">
                      <a:solidFill>
                        <a:schemeClr val="tx1"/>
                      </a:solidFill>
                      <a:prstDash val="dash"/>
                      <a:round/>
                      <a:headEnd type="none" w="med" len="med"/>
                      <a:tailEnd type="none" w="med" len="med"/>
                    </a:lnL>
                    <a:lnR w="12700" cap="flat" cmpd="sng" algn="ctr">
                      <a:solidFill>
                        <a:schemeClr val="tx1"/>
                      </a:solidFill>
                      <a:prstDash val="dash"/>
                      <a:round/>
                      <a:headEnd type="none" w="med" len="med"/>
                      <a:tailEnd type="none" w="med" len="med"/>
                    </a:lnR>
                    <a:lnT w="28575" cap="flat" cmpd="sng" algn="ctr">
                      <a:solidFill>
                        <a:srgbClr val="0000FF"/>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800" dirty="0">
                        <a:solidFill>
                          <a:schemeClr val="tx1"/>
                        </a:solidFill>
                      </a:endParaRPr>
                    </a:p>
                  </a:txBody>
                  <a:tcPr marL="91450" marR="91450" marT="45726" marB="45726" anchor="ctr">
                    <a:lnL w="12700" cap="flat" cmpd="sng" algn="ctr">
                      <a:solidFill>
                        <a:schemeClr val="tx1"/>
                      </a:solidFill>
                      <a:prstDash val="dash"/>
                      <a:round/>
                      <a:headEnd type="none" w="med" len="med"/>
                      <a:tailEnd type="none" w="med" len="med"/>
                    </a:lnL>
                    <a:lnR w="12700" cap="flat" cmpd="sng" algn="ctr">
                      <a:solidFill>
                        <a:schemeClr val="tx1"/>
                      </a:solidFill>
                      <a:prstDash val="dash"/>
                      <a:round/>
                      <a:headEnd type="none" w="med" len="med"/>
                      <a:tailEnd type="none" w="med" len="med"/>
                    </a:lnR>
                    <a:lnT w="12700" cap="flat" cmpd="sng" algn="ctr">
                      <a:noFill/>
                      <a:prstDash val="solid"/>
                      <a:round/>
                      <a:headEnd type="none" w="med" len="med"/>
                      <a:tailEnd type="none" w="med" len="med"/>
                    </a:lnT>
                    <a:lnB w="28575" cap="flat" cmpd="sng" algn="ctr">
                      <a:solidFill>
                        <a:srgbClr val="0000FF"/>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800" dirty="0">
                        <a:solidFill>
                          <a:schemeClr val="tx1"/>
                        </a:solidFill>
                      </a:endParaRPr>
                    </a:p>
                  </a:txBody>
                  <a:tcPr marL="91450" marR="91450" marT="45726" marB="45726" anchor="ctr">
                    <a:lnL w="12700" cap="flat" cmpd="sng" algn="ctr">
                      <a:solidFill>
                        <a:schemeClr val="tx1"/>
                      </a:solidFill>
                      <a:prstDash val="dash"/>
                      <a:round/>
                      <a:headEnd type="none" w="med" len="med"/>
                      <a:tailEnd type="none" w="med" len="med"/>
                    </a:lnL>
                    <a:lnR w="12700" cap="flat" cmpd="sng" algn="ctr">
                      <a:solidFill>
                        <a:schemeClr val="tx1"/>
                      </a:solidFill>
                      <a:prstDash val="dash"/>
                      <a:round/>
                      <a:headEnd type="none" w="med" len="med"/>
                      <a:tailEnd type="none" w="med" len="med"/>
                    </a:lnR>
                    <a:lnT w="12700" cap="flat" cmpd="sng" algn="ctr">
                      <a:noFill/>
                      <a:prstDash val="solid"/>
                      <a:round/>
                      <a:headEnd type="none" w="med" len="med"/>
                      <a:tailEnd type="none" w="med" len="med"/>
                    </a:lnT>
                    <a:lnB w="28575" cap="flat" cmpd="sng" algn="ctr">
                      <a:solidFill>
                        <a:srgbClr val="0000FF"/>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800" dirty="0">
                        <a:solidFill>
                          <a:schemeClr val="tx1"/>
                        </a:solidFill>
                      </a:endParaRPr>
                    </a:p>
                  </a:txBody>
                  <a:tcPr marL="91450" marR="91450" marT="45726" marB="45726" anchor="ctr">
                    <a:lnL w="12700" cap="flat" cmpd="sng" algn="ctr">
                      <a:solidFill>
                        <a:schemeClr val="tx1"/>
                      </a:solidFill>
                      <a:prstDash val="dash"/>
                      <a:round/>
                      <a:headEnd type="none" w="med" len="med"/>
                      <a:tailEnd type="none" w="med" len="med"/>
                    </a:lnL>
                    <a:lnR w="12700" cap="flat" cmpd="sng" algn="ctr">
                      <a:solidFill>
                        <a:schemeClr val="tx1"/>
                      </a:solidFill>
                      <a:prstDash val="dash"/>
                      <a:round/>
                      <a:headEnd type="none" w="med" len="med"/>
                      <a:tailEnd type="none" w="med" len="med"/>
                    </a:lnR>
                    <a:lnT w="28575" cap="flat" cmpd="sng" algn="ctr">
                      <a:solidFill>
                        <a:srgbClr val="FF000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800" dirty="0">
                        <a:solidFill>
                          <a:schemeClr val="tx1"/>
                        </a:solidFill>
                      </a:endParaRPr>
                    </a:p>
                  </a:txBody>
                  <a:tcPr marL="91450" marR="91450" marT="45726" marB="45726" anchor="ctr">
                    <a:lnL w="12700" cap="flat" cmpd="sng" algn="ctr">
                      <a:solidFill>
                        <a:schemeClr val="tx1"/>
                      </a:solidFill>
                      <a:prstDash val="dash"/>
                      <a:round/>
                      <a:headEnd type="none" w="med" len="med"/>
                      <a:tailEnd type="none" w="med" len="med"/>
                    </a:lnL>
                    <a:lnR w="12700" cap="flat" cmpd="sng" algn="ctr">
                      <a:noFill/>
                      <a:prstDash val="solid"/>
                      <a:round/>
                      <a:headEnd type="none" w="med" len="med"/>
                      <a:tailEnd type="none" w="med" len="med"/>
                    </a:lnR>
                    <a:lnT w="28575" cap="flat" cmpd="sng" algn="ctr">
                      <a:solidFill>
                        <a:srgbClr val="0000FF"/>
                      </a:solidFill>
                      <a:prstDash val="solid"/>
                      <a:round/>
                      <a:headEnd type="none" w="med" len="med"/>
                      <a:tailEnd type="none" w="med" len="med"/>
                    </a:lnT>
                    <a:lnB w="28575"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5"/>
                  </a:ext>
                </a:extLst>
              </a:tr>
              <a:tr h="336172">
                <a:tc>
                  <a:txBody>
                    <a:bodyPr/>
                    <a:lstStyle/>
                    <a:p>
                      <a:pPr algn="ctr"/>
                      <a:r>
                        <a:rPr lang="en-US" sz="1800" b="0" dirty="0">
                          <a:solidFill>
                            <a:schemeClr val="tx1"/>
                          </a:solidFill>
                        </a:rPr>
                        <a:t>D3</a:t>
                      </a:r>
                    </a:p>
                  </a:txBody>
                  <a:tcPr marL="91450" marR="91450" marT="45726" marB="45726" anchor="ctr">
                    <a:lnL w="12700" cap="flat" cmpd="sng" algn="ctr">
                      <a:noFill/>
                      <a:prstDash val="solid"/>
                      <a:round/>
                      <a:headEnd type="none" w="med" len="med"/>
                      <a:tailEnd type="none" w="med" len="med"/>
                    </a:lnL>
                    <a:lnR w="12700" cap="flat" cmpd="sng" algn="ctr">
                      <a:solidFill>
                        <a:schemeClr val="tx1"/>
                      </a:solidFill>
                      <a:prstDash val="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800" dirty="0">
                        <a:solidFill>
                          <a:schemeClr val="tx1"/>
                        </a:solidFill>
                      </a:endParaRPr>
                    </a:p>
                  </a:txBody>
                  <a:tcPr marL="91450" marR="91450" marT="45726" marB="45726" anchor="ctr">
                    <a:lnL w="12700" cap="flat" cmpd="sng" algn="ctr">
                      <a:solidFill>
                        <a:schemeClr val="tx1"/>
                      </a:solidFill>
                      <a:prstDash val="dash"/>
                      <a:round/>
                      <a:headEnd type="none" w="med" len="med"/>
                      <a:tailEnd type="none" w="med" len="med"/>
                    </a:lnL>
                    <a:lnR w="12700" cap="flat" cmpd="sng" algn="ctr">
                      <a:solidFill>
                        <a:schemeClr val="tx1"/>
                      </a:solidFill>
                      <a:prstDash val="dash"/>
                      <a:round/>
                      <a:headEnd type="none" w="med" len="med"/>
                      <a:tailEnd type="none" w="med" len="med"/>
                    </a:lnR>
                    <a:lnT w="12700" cap="flat" cmpd="sng" algn="ctr">
                      <a:noFill/>
                      <a:prstDash val="solid"/>
                      <a:round/>
                      <a:headEnd type="none" w="med" len="med"/>
                      <a:tailEnd type="none" w="med" len="med"/>
                    </a:lnT>
                    <a:lnB w="28575" cap="flat" cmpd="sng" algn="ctr">
                      <a:solidFill>
                        <a:srgbClr val="0000F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800" dirty="0">
                        <a:solidFill>
                          <a:schemeClr val="tx1"/>
                        </a:solidFill>
                      </a:endParaRPr>
                    </a:p>
                  </a:txBody>
                  <a:tcPr marL="91450" marR="91450" marT="45726" marB="45726" anchor="ctr">
                    <a:lnL w="12700" cap="flat" cmpd="sng" algn="ctr">
                      <a:solidFill>
                        <a:schemeClr val="tx1"/>
                      </a:solidFill>
                      <a:prstDash val="dash"/>
                      <a:round/>
                      <a:headEnd type="none" w="med" len="med"/>
                      <a:tailEnd type="none" w="med" len="med"/>
                    </a:lnL>
                    <a:lnR w="12700" cap="flat" cmpd="sng" algn="ctr">
                      <a:solidFill>
                        <a:schemeClr val="tx1"/>
                      </a:solidFill>
                      <a:prstDash val="dash"/>
                      <a:round/>
                      <a:headEnd type="none" w="med" len="med"/>
                      <a:tailEnd type="none" w="med" len="med"/>
                    </a:lnR>
                    <a:lnT w="12700" cap="flat" cmpd="sng" algn="ctr">
                      <a:noFill/>
                      <a:prstDash val="solid"/>
                      <a:round/>
                      <a:headEnd type="none" w="med" len="med"/>
                      <a:tailEnd type="none" w="med" len="med"/>
                    </a:lnT>
                    <a:lnB w="28575" cap="flat" cmpd="sng" algn="ctr">
                      <a:solidFill>
                        <a:srgbClr val="0000F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800" dirty="0">
                        <a:solidFill>
                          <a:schemeClr val="tx1"/>
                        </a:solidFill>
                      </a:endParaRPr>
                    </a:p>
                  </a:txBody>
                  <a:tcPr marL="91450" marR="91450" marT="45726" marB="45726" anchor="ctr">
                    <a:lnL w="12700" cap="flat" cmpd="sng" algn="ctr">
                      <a:solidFill>
                        <a:schemeClr val="tx1"/>
                      </a:solidFill>
                      <a:prstDash val="dash"/>
                      <a:round/>
                      <a:headEnd type="none" w="med" len="med"/>
                      <a:tailEnd type="none" w="med" len="med"/>
                    </a:lnL>
                    <a:lnR w="12700" cap="flat" cmpd="sng" algn="ctr">
                      <a:solidFill>
                        <a:schemeClr val="tx1"/>
                      </a:solidFill>
                      <a:prstDash val="dash"/>
                      <a:round/>
                      <a:headEnd type="none" w="med" len="med"/>
                      <a:tailEnd type="none" w="med" len="med"/>
                    </a:lnR>
                    <a:lnT w="12700" cap="flat" cmpd="sng" algn="ctr">
                      <a:noFill/>
                      <a:prstDash val="solid"/>
                      <a:round/>
                      <a:headEnd type="none" w="med" len="med"/>
                      <a:tailEnd type="none" w="med" len="med"/>
                    </a:lnT>
                    <a:lnB w="28575" cap="flat" cmpd="sng" algn="ctr">
                      <a:solidFill>
                        <a:srgbClr val="0000F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800" dirty="0">
                        <a:solidFill>
                          <a:schemeClr val="tx1"/>
                        </a:solidFill>
                      </a:endParaRPr>
                    </a:p>
                  </a:txBody>
                  <a:tcPr marL="91450" marR="91450" marT="45726" marB="45726" anchor="ctr">
                    <a:lnL w="12700" cap="flat" cmpd="sng" algn="ctr">
                      <a:solidFill>
                        <a:schemeClr val="tx1"/>
                      </a:solidFill>
                      <a:prstDash val="dash"/>
                      <a:round/>
                      <a:headEnd type="none" w="med" len="med"/>
                      <a:tailEnd type="none" w="med" len="med"/>
                    </a:lnL>
                    <a:lnR w="28575" cap="flat" cmpd="sng" algn="ctr">
                      <a:solidFill>
                        <a:srgbClr val="0000FF"/>
                      </a:solid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800" dirty="0">
                        <a:solidFill>
                          <a:schemeClr val="tx1"/>
                        </a:solidFill>
                      </a:endParaRPr>
                    </a:p>
                  </a:txBody>
                  <a:tcPr marL="91450" marR="91450" marT="45726" marB="45726" anchor="ctr">
                    <a:lnL w="28575" cap="flat" cmpd="sng" algn="ctr">
                      <a:solidFill>
                        <a:srgbClr val="0000FF"/>
                      </a:solidFill>
                      <a:prstDash val="solid"/>
                      <a:round/>
                      <a:headEnd type="none" w="med" len="med"/>
                      <a:tailEnd type="none" w="med" len="med"/>
                    </a:lnL>
                    <a:lnR w="12700" cap="flat" cmpd="sng" algn="ctr">
                      <a:solidFill>
                        <a:schemeClr val="tx1"/>
                      </a:solidFill>
                      <a:prstDash val="dash"/>
                      <a:round/>
                      <a:headEnd type="none" w="med" len="med"/>
                      <a:tailEnd type="none" w="med" len="med"/>
                    </a:lnR>
                    <a:lnT w="28575" cap="flat" cmpd="sng" algn="ctr">
                      <a:solidFill>
                        <a:srgbClr val="0000FF"/>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800" dirty="0">
                        <a:solidFill>
                          <a:schemeClr val="tx1"/>
                        </a:solidFill>
                      </a:endParaRPr>
                    </a:p>
                  </a:txBody>
                  <a:tcPr marL="91450" marR="91450" marT="45726" marB="45726" anchor="ctr">
                    <a:lnL w="12700" cap="flat" cmpd="sng" algn="ctr">
                      <a:solidFill>
                        <a:schemeClr val="tx1"/>
                      </a:solidFill>
                      <a:prstDash val="dash"/>
                      <a:round/>
                      <a:headEnd type="none" w="med" len="med"/>
                      <a:tailEnd type="none" w="med" len="med"/>
                    </a:lnL>
                    <a:lnR w="28575" cap="flat" cmpd="sng" algn="ctr">
                      <a:solidFill>
                        <a:srgbClr val="0000FF"/>
                      </a:solidFill>
                      <a:prstDash val="solid"/>
                      <a:round/>
                      <a:headEnd type="none" w="med" len="med"/>
                      <a:tailEnd type="none" w="med" len="med"/>
                    </a:lnR>
                    <a:lnT w="28575" cap="flat" cmpd="sng" algn="ctr">
                      <a:solidFill>
                        <a:srgbClr val="0000FF"/>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800" dirty="0">
                        <a:solidFill>
                          <a:schemeClr val="tx1"/>
                        </a:solidFill>
                      </a:endParaRPr>
                    </a:p>
                  </a:txBody>
                  <a:tcPr marL="91450" marR="91450" marT="45726" marB="45726" anchor="ctr">
                    <a:lnL w="28575" cap="flat" cmpd="sng" algn="ctr">
                      <a:solidFill>
                        <a:srgbClr val="0000FF"/>
                      </a:solidFill>
                      <a:prstDash val="solid"/>
                      <a:round/>
                      <a:headEnd type="none" w="med" len="med"/>
                      <a:tailEnd type="none" w="med" len="med"/>
                    </a:lnL>
                    <a:lnR w="28575" cap="flat" cmpd="sng" algn="ctr">
                      <a:solidFill>
                        <a:srgbClr val="0000FF"/>
                      </a:solid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0000F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800" dirty="0">
                        <a:solidFill>
                          <a:schemeClr val="tx1"/>
                        </a:solidFill>
                      </a:endParaRPr>
                    </a:p>
                  </a:txBody>
                  <a:tcPr marL="91450" marR="91450" marT="45726" marB="45726" anchor="ctr">
                    <a:lnL w="28575" cap="flat" cmpd="sng" algn="ctr">
                      <a:solidFill>
                        <a:srgbClr val="0000FF"/>
                      </a:solid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336172">
                <a:tc>
                  <a:txBody>
                    <a:bodyPr/>
                    <a:lstStyle/>
                    <a:p>
                      <a:pPr algn="ctr"/>
                      <a:endParaRPr lang="en-US" sz="1800" b="0" dirty="0">
                        <a:solidFill>
                          <a:schemeClr val="tx1"/>
                        </a:solidFill>
                      </a:endParaRPr>
                    </a:p>
                  </a:txBody>
                  <a:tcPr marL="91450" marR="91450" marT="45726" marB="45726" anchor="ctr">
                    <a:lnL w="12700" cap="flat" cmpd="sng" algn="ctr">
                      <a:noFill/>
                      <a:prstDash val="solid"/>
                      <a:round/>
                      <a:headEnd type="none" w="med" len="med"/>
                      <a:tailEnd type="none" w="med" len="med"/>
                    </a:lnL>
                    <a:lnR w="12700" cap="flat" cmpd="sng" algn="ctr">
                      <a:solidFill>
                        <a:schemeClr val="tx1"/>
                      </a:solidFill>
                      <a:prstDash val="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800" dirty="0">
                        <a:solidFill>
                          <a:schemeClr val="tx1"/>
                        </a:solidFill>
                      </a:endParaRPr>
                    </a:p>
                  </a:txBody>
                  <a:tcPr marL="91450" marR="91450" marT="45726" marB="45726" anchor="ctr">
                    <a:lnL w="12700" cap="flat" cmpd="sng" algn="ctr">
                      <a:solidFill>
                        <a:schemeClr val="tx1"/>
                      </a:solidFill>
                      <a:prstDash val="dash"/>
                      <a:round/>
                      <a:headEnd type="none" w="med" len="med"/>
                      <a:tailEnd type="none" w="med" len="med"/>
                    </a:lnL>
                    <a:lnR w="12700" cap="flat" cmpd="sng" algn="ctr">
                      <a:solidFill>
                        <a:schemeClr val="tx1"/>
                      </a:solidFill>
                      <a:prstDash val="dash"/>
                      <a:round/>
                      <a:headEnd type="none" w="med" len="med"/>
                      <a:tailEnd type="none" w="med" len="med"/>
                    </a:lnR>
                    <a:lnT w="28575" cap="flat" cmpd="sng" algn="ctr">
                      <a:solidFill>
                        <a:srgbClr val="0000FF"/>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800" dirty="0">
                        <a:solidFill>
                          <a:schemeClr val="tx1"/>
                        </a:solidFill>
                      </a:endParaRPr>
                    </a:p>
                  </a:txBody>
                  <a:tcPr marL="91450" marR="91450" marT="45726" marB="45726" anchor="ctr">
                    <a:lnL w="12700" cap="flat" cmpd="sng" algn="ctr">
                      <a:solidFill>
                        <a:schemeClr val="tx1"/>
                      </a:solidFill>
                      <a:prstDash val="dash"/>
                      <a:round/>
                      <a:headEnd type="none" w="med" len="med"/>
                      <a:tailEnd type="none" w="med" len="med"/>
                    </a:lnL>
                    <a:lnR w="12700" cap="flat" cmpd="sng" algn="ctr">
                      <a:solidFill>
                        <a:schemeClr val="tx1"/>
                      </a:solidFill>
                      <a:prstDash val="dash"/>
                      <a:round/>
                      <a:headEnd type="none" w="med" len="med"/>
                      <a:tailEnd type="none" w="med" len="med"/>
                    </a:lnR>
                    <a:lnT w="28575" cap="flat" cmpd="sng" algn="ctr">
                      <a:solidFill>
                        <a:srgbClr val="0000FF"/>
                      </a:solidFill>
                      <a:prstDash val="solid"/>
                      <a:round/>
                      <a:headEnd type="none" w="med" len="med"/>
                      <a:tailEnd type="none" w="med" len="med"/>
                    </a:lnT>
                    <a:lnB w="28575" cap="flat" cmpd="sng" algn="ctr">
                      <a:solidFill>
                        <a:srgbClr val="0000FF"/>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800" dirty="0">
                        <a:solidFill>
                          <a:schemeClr val="tx1"/>
                        </a:solidFill>
                      </a:endParaRPr>
                    </a:p>
                  </a:txBody>
                  <a:tcPr marL="91450" marR="91450" marT="45726" marB="45726" anchor="ctr">
                    <a:lnL w="12700" cap="flat" cmpd="sng" algn="ctr">
                      <a:solidFill>
                        <a:schemeClr val="tx1"/>
                      </a:solidFill>
                      <a:prstDash val="dash"/>
                      <a:round/>
                      <a:headEnd type="none" w="med" len="med"/>
                      <a:tailEnd type="none" w="med" len="med"/>
                    </a:lnL>
                    <a:lnR w="12700" cap="flat" cmpd="sng" algn="ctr">
                      <a:solidFill>
                        <a:schemeClr val="tx1"/>
                      </a:solidFill>
                      <a:prstDash val="dash"/>
                      <a:round/>
                      <a:headEnd type="none" w="med" len="med"/>
                      <a:tailEnd type="none" w="med" len="med"/>
                    </a:lnR>
                    <a:lnT w="28575" cap="flat" cmpd="sng" algn="ctr">
                      <a:solidFill>
                        <a:srgbClr val="0000FF"/>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800" dirty="0">
                        <a:solidFill>
                          <a:schemeClr val="tx1"/>
                        </a:solidFill>
                      </a:endParaRPr>
                    </a:p>
                  </a:txBody>
                  <a:tcPr marL="91450" marR="91450" marT="45726" marB="45726" anchor="ctr">
                    <a:lnL w="12700" cap="flat" cmpd="sng" algn="ctr">
                      <a:solidFill>
                        <a:schemeClr val="tx1"/>
                      </a:solidFill>
                      <a:prstDash val="dash"/>
                      <a:round/>
                      <a:headEnd type="none" w="med" len="med"/>
                      <a:tailEnd type="none" w="med" len="med"/>
                    </a:lnL>
                    <a:lnR w="12700" cap="flat" cmpd="sng" algn="ctr">
                      <a:solidFill>
                        <a:schemeClr val="tx1"/>
                      </a:solidFill>
                      <a:prstDash val="dash"/>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0000FF"/>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800" dirty="0">
                        <a:solidFill>
                          <a:schemeClr val="tx1"/>
                        </a:solidFill>
                      </a:endParaRPr>
                    </a:p>
                  </a:txBody>
                  <a:tcPr marL="91450" marR="91450" marT="45726" marB="45726" anchor="ctr">
                    <a:lnL w="12700" cap="flat" cmpd="sng" algn="ctr">
                      <a:solidFill>
                        <a:schemeClr val="tx1"/>
                      </a:solidFill>
                      <a:prstDash val="dash"/>
                      <a:round/>
                      <a:headEnd type="none" w="med" len="med"/>
                      <a:tailEnd type="none" w="med" len="med"/>
                    </a:lnL>
                    <a:lnR w="12700" cap="flat" cmpd="sng" algn="ctr">
                      <a:solidFill>
                        <a:schemeClr val="tx1"/>
                      </a:solidFill>
                      <a:prstDash val="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800" dirty="0">
                        <a:solidFill>
                          <a:schemeClr val="tx1"/>
                        </a:solidFill>
                      </a:endParaRPr>
                    </a:p>
                  </a:txBody>
                  <a:tcPr marL="91450" marR="91450" marT="45726" marB="45726" anchor="ctr">
                    <a:lnL w="12700" cap="flat" cmpd="sng" algn="ctr">
                      <a:solidFill>
                        <a:schemeClr val="tx1"/>
                      </a:solidFill>
                      <a:prstDash val="dash"/>
                      <a:round/>
                      <a:headEnd type="none" w="med" len="med"/>
                      <a:tailEnd type="none" w="med" len="med"/>
                    </a:lnL>
                    <a:lnR w="12700" cap="flat" cmpd="sng" algn="ctr">
                      <a:solidFill>
                        <a:schemeClr val="tx1"/>
                      </a:solidFill>
                      <a:prstDash val="dash"/>
                      <a:round/>
                      <a:headEnd type="none" w="med" len="med"/>
                      <a:tailEnd type="none" w="med" len="med"/>
                    </a:lnR>
                    <a:lnT w="12700" cap="flat" cmpd="sng" algn="ctr">
                      <a:noFill/>
                      <a:prstDash val="solid"/>
                      <a:round/>
                      <a:headEnd type="none" w="med" len="med"/>
                      <a:tailEnd type="none" w="med" len="med"/>
                    </a:lnT>
                    <a:lnB w="28575" cap="flat" cmpd="sng" algn="ctr">
                      <a:solidFill>
                        <a:srgbClr val="0000FF"/>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800" dirty="0">
                        <a:solidFill>
                          <a:schemeClr val="tx1"/>
                        </a:solidFill>
                      </a:endParaRPr>
                    </a:p>
                  </a:txBody>
                  <a:tcPr marL="91450" marR="91450" marT="45726" marB="45726" anchor="ctr">
                    <a:lnL w="12700" cap="flat" cmpd="sng" algn="ctr">
                      <a:solidFill>
                        <a:schemeClr val="tx1"/>
                      </a:solidFill>
                      <a:prstDash val="dash"/>
                      <a:round/>
                      <a:headEnd type="none" w="med" len="med"/>
                      <a:tailEnd type="none" w="med" len="med"/>
                    </a:lnL>
                    <a:lnR w="12700" cap="flat" cmpd="sng" algn="ctr">
                      <a:solidFill>
                        <a:schemeClr val="tx1"/>
                      </a:solidFill>
                      <a:prstDash val="dash"/>
                      <a:round/>
                      <a:headEnd type="none" w="med" len="med"/>
                      <a:tailEnd type="none" w="med" len="med"/>
                    </a:lnR>
                    <a:lnT w="28575" cap="flat" cmpd="sng" algn="ctr">
                      <a:solidFill>
                        <a:srgbClr val="0000FF"/>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800" dirty="0">
                        <a:solidFill>
                          <a:schemeClr val="tx1"/>
                        </a:solidFill>
                      </a:endParaRPr>
                    </a:p>
                  </a:txBody>
                  <a:tcPr marL="91450" marR="91450" marT="45726" marB="45726" anchor="ctr">
                    <a:lnL w="12700" cap="flat" cmpd="sng" algn="ctr">
                      <a:solidFill>
                        <a:schemeClr val="tx1"/>
                      </a:solidFill>
                      <a:prstDash val="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0000FF"/>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7"/>
                  </a:ext>
                </a:extLst>
              </a:tr>
              <a:tr h="336172">
                <a:tc>
                  <a:txBody>
                    <a:bodyPr/>
                    <a:lstStyle/>
                    <a:p>
                      <a:pPr algn="ctr"/>
                      <a:r>
                        <a:rPr lang="en-US" sz="1800" b="0" dirty="0">
                          <a:solidFill>
                            <a:schemeClr val="tx1"/>
                          </a:solidFill>
                        </a:rPr>
                        <a:t>A</a:t>
                      </a:r>
                    </a:p>
                  </a:txBody>
                  <a:tcPr marL="91450" marR="91450" marT="45726" marB="45726" anchor="ctr">
                    <a:lnL w="12700" cap="flat" cmpd="sng" algn="ctr">
                      <a:noFill/>
                      <a:prstDash val="solid"/>
                      <a:round/>
                      <a:headEnd type="none" w="med" len="med"/>
                      <a:tailEnd type="none" w="med" len="med"/>
                    </a:lnL>
                    <a:lnR w="12700" cap="flat" cmpd="sng" algn="ctr">
                      <a:solidFill>
                        <a:schemeClr val="tx1"/>
                      </a:solidFill>
                      <a:prstDash val="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800" dirty="0">
                        <a:solidFill>
                          <a:schemeClr val="tx1"/>
                        </a:solidFill>
                      </a:endParaRPr>
                    </a:p>
                  </a:txBody>
                  <a:tcPr marL="91450" marR="91450" marT="45726" marB="45726" anchor="ctr">
                    <a:lnL w="12700" cap="flat" cmpd="sng" algn="ctr">
                      <a:solidFill>
                        <a:schemeClr val="tx1"/>
                      </a:solidFill>
                      <a:prstDash val="dash"/>
                      <a:round/>
                      <a:headEnd type="none" w="med" len="med"/>
                      <a:tailEnd type="none" w="med" len="med"/>
                    </a:lnL>
                    <a:lnR w="28575" cap="flat" cmpd="sng" algn="ctr">
                      <a:solidFill>
                        <a:srgbClr val="0000FF"/>
                      </a:solid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0000FF"/>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800" dirty="0">
                        <a:solidFill>
                          <a:schemeClr val="tx1"/>
                        </a:solidFill>
                      </a:endParaRPr>
                    </a:p>
                  </a:txBody>
                  <a:tcPr marL="91450" marR="91450" marT="45726" marB="45726" anchor="ctr">
                    <a:lnL w="28575" cap="flat" cmpd="sng" algn="ctr">
                      <a:solidFill>
                        <a:srgbClr val="0000FF"/>
                      </a:solidFill>
                      <a:prstDash val="solid"/>
                      <a:round/>
                      <a:headEnd type="none" w="med" len="med"/>
                      <a:tailEnd type="none" w="med" len="med"/>
                    </a:lnL>
                    <a:lnR w="28575" cap="flat" cmpd="sng" algn="ctr">
                      <a:solidFill>
                        <a:srgbClr val="0000FF"/>
                      </a:solidFill>
                      <a:prstDash val="solid"/>
                      <a:round/>
                      <a:headEnd type="none" w="med" len="med"/>
                      <a:tailEnd type="none" w="med" len="med"/>
                    </a:lnR>
                    <a:lnT w="28575" cap="flat" cmpd="sng" algn="ctr">
                      <a:solidFill>
                        <a:srgbClr val="0000FF"/>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800" dirty="0">
                        <a:solidFill>
                          <a:schemeClr val="tx1"/>
                        </a:solidFill>
                      </a:endParaRPr>
                    </a:p>
                  </a:txBody>
                  <a:tcPr marL="91450" marR="91450" marT="45726" marB="45726" anchor="ctr">
                    <a:lnL w="28575" cap="flat" cmpd="sng" algn="ctr">
                      <a:solidFill>
                        <a:srgbClr val="0000FF"/>
                      </a:solidFill>
                      <a:prstDash val="solid"/>
                      <a:round/>
                      <a:headEnd type="none" w="med" len="med"/>
                      <a:tailEnd type="none" w="med" len="med"/>
                    </a:lnL>
                    <a:lnR w="28575" cap="flat" cmpd="sng" algn="ctr">
                      <a:solidFill>
                        <a:srgbClr val="0000FF"/>
                      </a:solid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0000FF"/>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800" dirty="0">
                        <a:solidFill>
                          <a:schemeClr val="tx1"/>
                        </a:solidFill>
                      </a:endParaRPr>
                    </a:p>
                  </a:txBody>
                  <a:tcPr marL="91450" marR="91450" marT="45726" marB="45726" anchor="ctr">
                    <a:lnL w="28575" cap="flat" cmpd="sng" algn="ctr">
                      <a:solidFill>
                        <a:srgbClr val="0000FF"/>
                      </a:solidFill>
                      <a:prstDash val="solid"/>
                      <a:round/>
                      <a:headEnd type="none" w="med" len="med"/>
                      <a:tailEnd type="none" w="med" len="med"/>
                    </a:lnL>
                    <a:lnR w="28575" cap="flat" cmpd="sng" algn="ctr">
                      <a:solidFill>
                        <a:srgbClr val="0000FF"/>
                      </a:solidFill>
                      <a:prstDash val="solid"/>
                      <a:round/>
                      <a:headEnd type="none" w="med" len="med"/>
                      <a:tailEnd type="none" w="med" len="med"/>
                    </a:lnR>
                    <a:lnT w="28575" cap="flat" cmpd="sng" algn="ctr">
                      <a:solidFill>
                        <a:srgbClr val="0000FF"/>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800" dirty="0">
                        <a:solidFill>
                          <a:schemeClr val="tx1"/>
                        </a:solidFill>
                      </a:endParaRPr>
                    </a:p>
                  </a:txBody>
                  <a:tcPr marL="91450" marR="91450" marT="45726" marB="45726" anchor="ctr">
                    <a:lnL w="28575" cap="flat" cmpd="sng" algn="ctr">
                      <a:solidFill>
                        <a:srgbClr val="0000FF"/>
                      </a:solidFill>
                      <a:prstDash val="solid"/>
                      <a:round/>
                      <a:headEnd type="none" w="med" len="med"/>
                      <a:tailEnd type="none" w="med" len="med"/>
                    </a:lnL>
                    <a:lnR w="28575" cap="flat" cmpd="sng" algn="ctr">
                      <a:solidFill>
                        <a:srgbClr val="0000FF"/>
                      </a:solid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0000FF"/>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800" dirty="0">
                        <a:solidFill>
                          <a:schemeClr val="tx1"/>
                        </a:solidFill>
                      </a:endParaRPr>
                    </a:p>
                  </a:txBody>
                  <a:tcPr marL="91450" marR="91450" marT="45726" marB="45726" anchor="ctr">
                    <a:lnL w="28575" cap="flat" cmpd="sng" algn="ctr">
                      <a:solidFill>
                        <a:srgbClr val="0000FF"/>
                      </a:solidFill>
                      <a:prstDash val="solid"/>
                      <a:round/>
                      <a:headEnd type="none" w="med" len="med"/>
                      <a:tailEnd type="none" w="med" len="med"/>
                    </a:lnL>
                    <a:lnR w="28575" cap="flat" cmpd="sng" algn="ctr">
                      <a:solidFill>
                        <a:srgbClr val="0000FF"/>
                      </a:solidFill>
                      <a:prstDash val="solid"/>
                      <a:round/>
                      <a:headEnd type="none" w="med" len="med"/>
                      <a:tailEnd type="none" w="med" len="med"/>
                    </a:lnR>
                    <a:lnT w="28575" cap="flat" cmpd="sng" algn="ctr">
                      <a:solidFill>
                        <a:srgbClr val="0000FF"/>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800" dirty="0">
                        <a:solidFill>
                          <a:schemeClr val="tx1"/>
                        </a:solidFill>
                      </a:endParaRPr>
                    </a:p>
                  </a:txBody>
                  <a:tcPr marL="91450" marR="91450" marT="45726" marB="45726" anchor="ctr">
                    <a:lnL w="28575" cap="flat" cmpd="sng" algn="ctr">
                      <a:solidFill>
                        <a:srgbClr val="0000FF"/>
                      </a:solidFill>
                      <a:prstDash val="solid"/>
                      <a:round/>
                      <a:headEnd type="none" w="med" len="med"/>
                      <a:tailEnd type="none" w="med" len="med"/>
                    </a:lnL>
                    <a:lnR w="28575" cap="flat" cmpd="sng" algn="ctr">
                      <a:solidFill>
                        <a:srgbClr val="0000FF"/>
                      </a:solid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0000FF"/>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800" dirty="0">
                        <a:solidFill>
                          <a:schemeClr val="tx1"/>
                        </a:solidFill>
                      </a:endParaRPr>
                    </a:p>
                  </a:txBody>
                  <a:tcPr marL="91450" marR="91450" marT="45726" marB="45726" anchor="ctr">
                    <a:lnL w="28575" cap="flat" cmpd="sng" algn="ctr">
                      <a:solidFill>
                        <a:srgbClr val="0000FF"/>
                      </a:solid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0000FF"/>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8"/>
                  </a:ext>
                </a:extLst>
              </a:tr>
              <a:tr h="336172">
                <a:tc>
                  <a:txBody>
                    <a:bodyPr/>
                    <a:lstStyle/>
                    <a:p>
                      <a:pPr algn="ctr"/>
                      <a:endParaRPr lang="en-US" sz="1800" b="0" dirty="0">
                        <a:solidFill>
                          <a:schemeClr val="tx1"/>
                        </a:solidFill>
                      </a:endParaRPr>
                    </a:p>
                  </a:txBody>
                  <a:tcPr marL="91450" marR="91450" marT="45726" marB="45726" anchor="ctr">
                    <a:lnL w="12700" cap="flat" cmpd="sng" algn="ctr">
                      <a:noFill/>
                      <a:prstDash val="solid"/>
                      <a:round/>
                      <a:headEnd type="none" w="med" len="med"/>
                      <a:tailEnd type="none" w="med" len="med"/>
                    </a:lnL>
                    <a:lnR w="12700" cap="flat" cmpd="sng" algn="ctr">
                      <a:solidFill>
                        <a:schemeClr val="tx1"/>
                      </a:solidFill>
                      <a:prstDash val="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800" dirty="0">
                        <a:solidFill>
                          <a:schemeClr val="tx1"/>
                        </a:solidFill>
                      </a:endParaRPr>
                    </a:p>
                  </a:txBody>
                  <a:tcPr marL="91450" marR="91450" marT="45726" marB="45726" anchor="ctr">
                    <a:lnL w="12700" cap="flat" cmpd="sng" algn="ctr">
                      <a:solidFill>
                        <a:schemeClr val="tx1"/>
                      </a:solidFill>
                      <a:prstDash val="dash"/>
                      <a:round/>
                      <a:headEnd type="none" w="med" len="med"/>
                      <a:tailEnd type="none" w="med" len="med"/>
                    </a:lnL>
                    <a:lnR w="12700" cap="flat" cmpd="sng" algn="ctr">
                      <a:solidFill>
                        <a:schemeClr val="tx1"/>
                      </a:solidFill>
                      <a:prstDash val="dash"/>
                      <a:round/>
                      <a:headEnd type="none" w="med" len="med"/>
                      <a:tailEnd type="none" w="med" len="med"/>
                    </a:lnR>
                    <a:lnT w="28575" cap="flat" cmpd="sng" algn="ctr">
                      <a:solidFill>
                        <a:srgbClr val="0000FF"/>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800" dirty="0">
                        <a:solidFill>
                          <a:schemeClr val="tx1"/>
                        </a:solidFill>
                      </a:endParaRPr>
                    </a:p>
                  </a:txBody>
                  <a:tcPr marL="91450" marR="91450" marT="45726" marB="45726" anchor="ctr">
                    <a:lnL w="12700" cap="flat" cmpd="sng" algn="ctr">
                      <a:solidFill>
                        <a:schemeClr val="tx1"/>
                      </a:solidFill>
                      <a:prstDash val="dash"/>
                      <a:round/>
                      <a:headEnd type="none" w="med" len="med"/>
                      <a:tailEnd type="none" w="med" len="med"/>
                    </a:lnL>
                    <a:lnR w="12700" cap="flat" cmpd="sng" algn="ctr">
                      <a:solidFill>
                        <a:schemeClr val="tx1"/>
                      </a:solidFill>
                      <a:prstDash val="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800" dirty="0">
                        <a:solidFill>
                          <a:schemeClr val="tx1"/>
                        </a:solidFill>
                      </a:endParaRPr>
                    </a:p>
                  </a:txBody>
                  <a:tcPr marL="91450" marR="91450" marT="45726" marB="45726" anchor="ctr">
                    <a:lnL w="12700" cap="flat" cmpd="sng" algn="ctr">
                      <a:solidFill>
                        <a:schemeClr val="tx1"/>
                      </a:solidFill>
                      <a:prstDash val="dash"/>
                      <a:round/>
                      <a:headEnd type="none" w="med" len="med"/>
                      <a:tailEnd type="none" w="med" len="med"/>
                    </a:lnL>
                    <a:lnR w="12700" cap="flat" cmpd="sng" algn="ctr">
                      <a:solidFill>
                        <a:schemeClr val="tx1"/>
                      </a:solidFill>
                      <a:prstDash val="dash"/>
                      <a:round/>
                      <a:headEnd type="none" w="med" len="med"/>
                      <a:tailEnd type="none" w="med" len="med"/>
                    </a:lnR>
                    <a:lnT w="28575" cap="flat" cmpd="sng" algn="ctr">
                      <a:solidFill>
                        <a:srgbClr val="0000FF"/>
                      </a:solidFill>
                      <a:prstDash val="solid"/>
                      <a:round/>
                      <a:headEnd type="none" w="med" len="med"/>
                      <a:tailEnd type="none" w="med" len="med"/>
                    </a:lnT>
                    <a:lnB w="28575" cap="flat" cmpd="sng" algn="ctr">
                      <a:solidFill>
                        <a:srgbClr val="0000FF"/>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800" dirty="0">
                        <a:solidFill>
                          <a:schemeClr val="tx1"/>
                        </a:solidFill>
                      </a:endParaRPr>
                    </a:p>
                  </a:txBody>
                  <a:tcPr marL="91450" marR="91450" marT="45726" marB="45726" anchor="ctr">
                    <a:lnL w="12700" cap="flat" cmpd="sng" algn="ctr">
                      <a:solidFill>
                        <a:schemeClr val="tx1"/>
                      </a:solidFill>
                      <a:prstDash val="dash"/>
                      <a:round/>
                      <a:headEnd type="none" w="med" len="med"/>
                      <a:tailEnd type="none" w="med" len="med"/>
                    </a:lnL>
                    <a:lnR w="12700" cap="flat" cmpd="sng" algn="ctr">
                      <a:solidFill>
                        <a:schemeClr val="tx1"/>
                      </a:solidFill>
                      <a:prstDash val="dash"/>
                      <a:round/>
                      <a:headEnd type="none" w="med" len="med"/>
                      <a:tailEnd type="none" w="med" len="med"/>
                    </a:lnR>
                    <a:lnT w="12700" cap="flat" cmpd="sng" algn="ctr">
                      <a:noFill/>
                      <a:prstDash val="solid"/>
                      <a:round/>
                      <a:headEnd type="none" w="med" len="med"/>
                      <a:tailEnd type="none" w="med" len="med"/>
                    </a:lnT>
                    <a:lnB w="28575" cap="flat" cmpd="sng" algn="ctr">
                      <a:solidFill>
                        <a:srgbClr val="0000FF"/>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800" dirty="0">
                        <a:solidFill>
                          <a:schemeClr val="tx1"/>
                        </a:solidFill>
                      </a:endParaRPr>
                    </a:p>
                  </a:txBody>
                  <a:tcPr marL="91450" marR="91450" marT="45726" marB="45726" anchor="ctr">
                    <a:lnL w="12700" cap="flat" cmpd="sng" algn="ctr">
                      <a:solidFill>
                        <a:schemeClr val="tx1"/>
                      </a:solidFill>
                      <a:prstDash val="dash"/>
                      <a:round/>
                      <a:headEnd type="none" w="med" len="med"/>
                      <a:tailEnd type="none" w="med" len="med"/>
                    </a:lnL>
                    <a:lnR w="12700" cap="flat" cmpd="sng" algn="ctr">
                      <a:solidFill>
                        <a:schemeClr val="tx1"/>
                      </a:solidFill>
                      <a:prstDash val="dash"/>
                      <a:round/>
                      <a:headEnd type="none" w="med" len="med"/>
                      <a:tailEnd type="none" w="med" len="med"/>
                    </a:lnR>
                    <a:lnT w="28575" cap="flat" cmpd="sng" algn="ctr">
                      <a:solidFill>
                        <a:srgbClr val="0000FF"/>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800" dirty="0">
                        <a:solidFill>
                          <a:schemeClr val="tx1"/>
                        </a:solidFill>
                      </a:endParaRPr>
                    </a:p>
                  </a:txBody>
                  <a:tcPr marL="91450" marR="91450" marT="45726" marB="45726" anchor="ctr">
                    <a:lnL w="12700" cap="flat" cmpd="sng" algn="ctr">
                      <a:solidFill>
                        <a:schemeClr val="tx1"/>
                      </a:solidFill>
                      <a:prstDash val="dash"/>
                      <a:round/>
                      <a:headEnd type="none" w="med" len="med"/>
                      <a:tailEnd type="none" w="med" len="med"/>
                    </a:lnL>
                    <a:lnR w="12700" cap="flat" cmpd="sng" algn="ctr">
                      <a:solidFill>
                        <a:schemeClr val="tx1"/>
                      </a:solidFill>
                      <a:prstDash val="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800" dirty="0">
                        <a:solidFill>
                          <a:schemeClr val="tx1"/>
                        </a:solidFill>
                      </a:endParaRPr>
                    </a:p>
                  </a:txBody>
                  <a:tcPr marL="91450" marR="91450" marT="45726" marB="45726" anchor="ctr">
                    <a:lnL w="12700" cap="flat" cmpd="sng" algn="ctr">
                      <a:solidFill>
                        <a:schemeClr val="tx1"/>
                      </a:solidFill>
                      <a:prstDash val="dash"/>
                      <a:round/>
                      <a:headEnd type="none" w="med" len="med"/>
                      <a:tailEnd type="none" w="med" len="med"/>
                    </a:lnL>
                    <a:lnR w="12700" cap="flat" cmpd="sng" algn="ctr">
                      <a:solidFill>
                        <a:schemeClr val="tx1"/>
                      </a:solidFill>
                      <a:prstDash val="dash"/>
                      <a:round/>
                      <a:headEnd type="none" w="med" len="med"/>
                      <a:tailEnd type="none" w="med" len="med"/>
                    </a:lnR>
                    <a:lnT w="28575" cap="flat" cmpd="sng" algn="ctr">
                      <a:solidFill>
                        <a:srgbClr val="0000FF"/>
                      </a:solidFill>
                      <a:prstDash val="solid"/>
                      <a:round/>
                      <a:headEnd type="none" w="med" len="med"/>
                      <a:tailEnd type="none" w="med" len="med"/>
                    </a:lnT>
                    <a:lnB w="28575" cap="flat" cmpd="sng" algn="ctr">
                      <a:solidFill>
                        <a:srgbClr val="0000FF"/>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800" dirty="0">
                        <a:solidFill>
                          <a:schemeClr val="tx1"/>
                        </a:solidFill>
                      </a:endParaRPr>
                    </a:p>
                  </a:txBody>
                  <a:tcPr marL="91450" marR="91450" marT="45726" marB="45726" anchor="ctr">
                    <a:lnL w="12700" cap="flat" cmpd="sng" algn="ctr">
                      <a:solidFill>
                        <a:schemeClr val="tx1"/>
                      </a:solidFill>
                      <a:prstDash val="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0000FF"/>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9"/>
                  </a:ext>
                </a:extLst>
              </a:tr>
              <a:tr h="336172">
                <a:tc>
                  <a:txBody>
                    <a:bodyPr/>
                    <a:lstStyle/>
                    <a:p>
                      <a:pPr algn="ctr"/>
                      <a:r>
                        <a:rPr lang="en-US" sz="1800" b="0" dirty="0">
                          <a:solidFill>
                            <a:schemeClr val="tx1"/>
                          </a:solidFill>
                        </a:rPr>
                        <a:t>B</a:t>
                      </a:r>
                    </a:p>
                  </a:txBody>
                  <a:tcPr marL="91450" marR="91450" marT="45726" marB="45726" anchor="ctr">
                    <a:lnL w="12700" cap="flat" cmpd="sng" algn="ctr">
                      <a:noFill/>
                      <a:prstDash val="solid"/>
                      <a:round/>
                      <a:headEnd type="none" w="med" len="med"/>
                      <a:tailEnd type="none" w="med" len="med"/>
                    </a:lnL>
                    <a:lnR w="12700" cap="flat" cmpd="sng" algn="ctr">
                      <a:solidFill>
                        <a:schemeClr val="tx1"/>
                      </a:solidFill>
                      <a:prstDash val="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800" dirty="0">
                        <a:solidFill>
                          <a:schemeClr val="tx1"/>
                        </a:solidFill>
                      </a:endParaRPr>
                    </a:p>
                  </a:txBody>
                  <a:tcPr marL="91450" marR="91450" marT="45726" marB="45726" anchor="ctr">
                    <a:lnL w="12700" cap="flat" cmpd="sng" algn="ctr">
                      <a:solidFill>
                        <a:schemeClr val="tx1"/>
                      </a:solidFill>
                      <a:prstDash val="dash"/>
                      <a:round/>
                      <a:headEnd type="none" w="med" len="med"/>
                      <a:tailEnd type="none" w="med" len="med"/>
                    </a:lnL>
                    <a:lnR w="12700" cap="flat" cmpd="sng" algn="ctr">
                      <a:solidFill>
                        <a:schemeClr val="tx1"/>
                      </a:solidFill>
                      <a:prstDash val="dash"/>
                      <a:round/>
                      <a:headEnd type="none" w="med" len="med"/>
                      <a:tailEnd type="none" w="med" len="med"/>
                    </a:lnR>
                    <a:lnT w="12700" cap="flat" cmpd="sng" algn="ctr">
                      <a:noFill/>
                      <a:prstDash val="solid"/>
                      <a:round/>
                      <a:headEnd type="none" w="med" len="med"/>
                      <a:tailEnd type="none" w="med" len="med"/>
                    </a:lnT>
                    <a:lnB w="28575" cap="flat" cmpd="sng" algn="ctr">
                      <a:solidFill>
                        <a:srgbClr val="0000FF"/>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800" dirty="0">
                        <a:solidFill>
                          <a:schemeClr val="tx1"/>
                        </a:solidFill>
                      </a:endParaRPr>
                    </a:p>
                  </a:txBody>
                  <a:tcPr marL="91450" marR="91450" marT="45726" marB="45726" anchor="ctr">
                    <a:lnL w="12700" cap="flat" cmpd="sng" algn="ctr">
                      <a:solidFill>
                        <a:schemeClr val="tx1"/>
                      </a:solidFill>
                      <a:prstDash val="dash"/>
                      <a:round/>
                      <a:headEnd type="none" w="med" len="med"/>
                      <a:tailEnd type="none" w="med" len="med"/>
                    </a:lnL>
                    <a:lnR w="28575" cap="flat" cmpd="sng" algn="ctr">
                      <a:solidFill>
                        <a:srgbClr val="0000FF"/>
                      </a:solid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0000FF"/>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800" dirty="0">
                        <a:solidFill>
                          <a:schemeClr val="tx1"/>
                        </a:solidFill>
                      </a:endParaRPr>
                    </a:p>
                  </a:txBody>
                  <a:tcPr marL="91450" marR="91450" marT="45726" marB="45726" anchor="ctr">
                    <a:lnL w="28575" cap="flat" cmpd="sng" algn="ctr">
                      <a:solidFill>
                        <a:srgbClr val="0000FF"/>
                      </a:solidFill>
                      <a:prstDash val="solid"/>
                      <a:round/>
                      <a:headEnd type="none" w="med" len="med"/>
                      <a:tailEnd type="none" w="med" len="med"/>
                    </a:lnL>
                    <a:lnR w="12700" cap="flat" cmpd="sng" algn="ctr">
                      <a:solidFill>
                        <a:schemeClr val="tx1"/>
                      </a:solidFill>
                      <a:prstDash val="dash"/>
                      <a:round/>
                      <a:headEnd type="none" w="med" len="med"/>
                      <a:tailEnd type="none" w="med" len="med"/>
                    </a:lnR>
                    <a:lnT w="28575" cap="flat" cmpd="sng" algn="ctr">
                      <a:solidFill>
                        <a:srgbClr val="0000FF"/>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800" dirty="0">
                        <a:solidFill>
                          <a:schemeClr val="tx1"/>
                        </a:solidFill>
                      </a:endParaRPr>
                    </a:p>
                  </a:txBody>
                  <a:tcPr marL="91450" marR="91450" marT="45726" marB="45726" anchor="ctr">
                    <a:lnL w="12700" cap="flat" cmpd="sng" algn="ctr">
                      <a:solidFill>
                        <a:schemeClr val="tx1"/>
                      </a:solidFill>
                      <a:prstDash val="dash"/>
                      <a:round/>
                      <a:headEnd type="none" w="med" len="med"/>
                      <a:tailEnd type="none" w="med" len="med"/>
                    </a:lnL>
                    <a:lnR w="28575" cap="flat" cmpd="sng" algn="ctr">
                      <a:solidFill>
                        <a:srgbClr val="0000FF"/>
                      </a:solidFill>
                      <a:prstDash val="solid"/>
                      <a:round/>
                      <a:headEnd type="none" w="med" len="med"/>
                      <a:tailEnd type="none" w="med" len="med"/>
                    </a:lnR>
                    <a:lnT w="28575" cap="flat" cmpd="sng" algn="ctr">
                      <a:solidFill>
                        <a:srgbClr val="0000FF"/>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800" dirty="0">
                        <a:solidFill>
                          <a:schemeClr val="tx1"/>
                        </a:solidFill>
                      </a:endParaRPr>
                    </a:p>
                  </a:txBody>
                  <a:tcPr marL="91450" marR="91450" marT="45726" marB="45726" anchor="ctr">
                    <a:lnL w="28575" cap="flat" cmpd="sng" algn="ctr">
                      <a:solidFill>
                        <a:srgbClr val="0000FF"/>
                      </a:solidFill>
                      <a:prstDash val="solid"/>
                      <a:round/>
                      <a:headEnd type="none" w="med" len="med"/>
                      <a:tailEnd type="none" w="med" len="med"/>
                    </a:lnL>
                    <a:lnR w="12700" cap="flat" cmpd="sng" algn="ctr">
                      <a:solidFill>
                        <a:schemeClr val="tx1"/>
                      </a:solidFill>
                      <a:prstDash val="dash"/>
                      <a:round/>
                      <a:headEnd type="none" w="med" len="med"/>
                      <a:tailEnd type="none" w="med" len="med"/>
                    </a:lnR>
                    <a:lnT w="12700" cap="flat" cmpd="sng" algn="ctr">
                      <a:noFill/>
                      <a:prstDash val="solid"/>
                      <a:round/>
                      <a:headEnd type="none" w="med" len="med"/>
                      <a:tailEnd type="none" w="med" len="med"/>
                    </a:lnT>
                    <a:lnB w="28575" cap="flat" cmpd="sng" algn="ctr">
                      <a:solidFill>
                        <a:srgbClr val="0000FF"/>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800" dirty="0">
                        <a:solidFill>
                          <a:schemeClr val="tx1"/>
                        </a:solidFill>
                      </a:endParaRPr>
                    </a:p>
                  </a:txBody>
                  <a:tcPr marL="91450" marR="91450" marT="45726" marB="45726" anchor="ctr">
                    <a:lnL w="12700" cap="flat" cmpd="sng" algn="ctr">
                      <a:solidFill>
                        <a:schemeClr val="tx1"/>
                      </a:solidFill>
                      <a:prstDash val="dash"/>
                      <a:round/>
                      <a:headEnd type="none" w="med" len="med"/>
                      <a:tailEnd type="none" w="med" len="med"/>
                    </a:lnL>
                    <a:lnR w="28575" cap="flat" cmpd="sng" algn="ctr">
                      <a:solidFill>
                        <a:srgbClr val="0000FF"/>
                      </a:solid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0000FF"/>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800" dirty="0">
                        <a:solidFill>
                          <a:schemeClr val="tx1"/>
                        </a:solidFill>
                      </a:endParaRPr>
                    </a:p>
                  </a:txBody>
                  <a:tcPr marL="91450" marR="91450" marT="45726" marB="45726" anchor="ctr">
                    <a:lnL w="28575" cap="flat" cmpd="sng" algn="ctr">
                      <a:solidFill>
                        <a:srgbClr val="0000FF"/>
                      </a:solidFill>
                      <a:prstDash val="solid"/>
                      <a:round/>
                      <a:headEnd type="none" w="med" len="med"/>
                      <a:tailEnd type="none" w="med" len="med"/>
                    </a:lnL>
                    <a:lnR w="12700" cap="flat" cmpd="sng" algn="ctr">
                      <a:solidFill>
                        <a:schemeClr val="tx1"/>
                      </a:solidFill>
                      <a:prstDash val="dash"/>
                      <a:round/>
                      <a:headEnd type="none" w="med" len="med"/>
                      <a:tailEnd type="none" w="med" len="med"/>
                    </a:lnR>
                    <a:lnT w="28575" cap="flat" cmpd="sng" algn="ctr">
                      <a:solidFill>
                        <a:srgbClr val="0000FF"/>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800" dirty="0">
                        <a:solidFill>
                          <a:schemeClr val="tx1"/>
                        </a:solidFill>
                      </a:endParaRPr>
                    </a:p>
                  </a:txBody>
                  <a:tcPr marL="91450" marR="91450" marT="45726" marB="45726" anchor="ctr">
                    <a:lnL w="12700" cap="flat" cmpd="sng" algn="ctr">
                      <a:solidFill>
                        <a:schemeClr val="tx1"/>
                      </a:solidFill>
                      <a:prstDash val="dash"/>
                      <a:round/>
                      <a:headEnd type="none" w="med" len="med"/>
                      <a:tailEnd type="none" w="med" len="med"/>
                    </a:lnL>
                    <a:lnR w="12700" cap="flat" cmpd="sng" algn="ctr">
                      <a:noFill/>
                      <a:prstDash val="solid"/>
                      <a:round/>
                      <a:headEnd type="none" w="med" len="med"/>
                      <a:tailEnd type="none" w="med" len="med"/>
                    </a:lnR>
                    <a:lnT w="28575" cap="flat" cmpd="sng" algn="ctr">
                      <a:solidFill>
                        <a:srgbClr val="0000FF"/>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10"/>
                  </a:ext>
                </a:extLst>
              </a:tr>
              <a:tr h="336172">
                <a:tc>
                  <a:txBody>
                    <a:bodyPr/>
                    <a:lstStyle/>
                    <a:p>
                      <a:pPr algn="ctr"/>
                      <a:endParaRPr lang="en-US" sz="1800" b="0" dirty="0">
                        <a:solidFill>
                          <a:schemeClr val="tx1"/>
                        </a:solidFill>
                      </a:endParaRPr>
                    </a:p>
                  </a:txBody>
                  <a:tcPr marL="91450" marR="91450" marT="45726" marB="45726" anchor="ctr">
                    <a:lnL w="12700" cap="flat" cmpd="sng" algn="ctr">
                      <a:noFill/>
                      <a:prstDash val="solid"/>
                      <a:round/>
                      <a:headEnd type="none" w="med" len="med"/>
                      <a:tailEnd type="none" w="med" len="med"/>
                    </a:lnL>
                    <a:lnR w="12700" cap="flat" cmpd="sng" algn="ctr">
                      <a:solidFill>
                        <a:schemeClr val="tx1"/>
                      </a:solidFill>
                      <a:prstDash val="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800" dirty="0">
                        <a:solidFill>
                          <a:schemeClr val="tx1"/>
                        </a:solidFill>
                      </a:endParaRPr>
                    </a:p>
                  </a:txBody>
                  <a:tcPr marL="91450" marR="91450" marT="45726" marB="45726" anchor="ctr">
                    <a:lnL w="12700" cap="flat" cmpd="sng" algn="ctr">
                      <a:solidFill>
                        <a:schemeClr val="tx1"/>
                      </a:solidFill>
                      <a:prstDash val="dash"/>
                      <a:round/>
                      <a:headEnd type="none" w="med" len="med"/>
                      <a:tailEnd type="none" w="med" len="med"/>
                    </a:lnL>
                    <a:lnR w="12700" cap="flat" cmpd="sng" algn="ctr">
                      <a:solidFill>
                        <a:schemeClr val="tx1"/>
                      </a:solidFill>
                      <a:prstDash val="dash"/>
                      <a:round/>
                      <a:headEnd type="none" w="med" len="med"/>
                      <a:tailEnd type="none" w="med" len="med"/>
                    </a:lnR>
                    <a:lnT w="28575" cap="flat" cmpd="sng" algn="ctr">
                      <a:solidFill>
                        <a:srgbClr val="0000FF"/>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800" dirty="0">
                        <a:solidFill>
                          <a:schemeClr val="tx1"/>
                        </a:solidFill>
                      </a:endParaRPr>
                    </a:p>
                  </a:txBody>
                  <a:tcPr marL="91450" marR="91450" marT="45726" marB="45726" anchor="ctr">
                    <a:lnL w="12700" cap="flat" cmpd="sng" algn="ctr">
                      <a:solidFill>
                        <a:schemeClr val="tx1"/>
                      </a:solidFill>
                      <a:prstDash val="dash"/>
                      <a:round/>
                      <a:headEnd type="none" w="med" len="med"/>
                      <a:tailEnd type="none" w="med" len="med"/>
                    </a:lnL>
                    <a:lnR w="12700" cap="flat" cmpd="sng" algn="ctr">
                      <a:solidFill>
                        <a:schemeClr val="tx1"/>
                      </a:solidFill>
                      <a:prstDash val="dash"/>
                      <a:round/>
                      <a:headEnd type="none" w="med" len="med"/>
                      <a:tailEnd type="none" w="med" len="med"/>
                    </a:lnR>
                    <a:lnT w="28575" cap="flat" cmpd="sng" algn="ctr">
                      <a:solidFill>
                        <a:srgbClr val="0000FF"/>
                      </a:solidFill>
                      <a:prstDash val="solid"/>
                      <a:round/>
                      <a:headEnd type="none" w="med" len="med"/>
                      <a:tailEnd type="none" w="med" len="med"/>
                    </a:lnT>
                    <a:lnB w="28575" cap="flat" cmpd="sng" algn="ctr">
                      <a:solidFill>
                        <a:srgbClr val="FF170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800" dirty="0">
                        <a:solidFill>
                          <a:schemeClr val="tx1"/>
                        </a:solidFill>
                      </a:endParaRPr>
                    </a:p>
                  </a:txBody>
                  <a:tcPr marL="91450" marR="91450" marT="45726" marB="45726" anchor="ctr">
                    <a:lnL w="12700" cap="flat" cmpd="sng" algn="ctr">
                      <a:solidFill>
                        <a:schemeClr val="tx1"/>
                      </a:solidFill>
                      <a:prstDash val="dash"/>
                      <a:round/>
                      <a:headEnd type="none" w="med" len="med"/>
                      <a:tailEnd type="none" w="med" len="med"/>
                    </a:lnL>
                    <a:lnR w="12700" cap="flat" cmpd="sng" algn="ctr">
                      <a:solidFill>
                        <a:schemeClr val="tx1"/>
                      </a:solidFill>
                      <a:prstDash val="dash"/>
                      <a:round/>
                      <a:headEnd type="none" w="med" len="med"/>
                      <a:tailEnd type="none" w="med" len="med"/>
                    </a:lnR>
                    <a:lnT w="12700" cap="flat" cmpd="sng" algn="ctr">
                      <a:noFill/>
                      <a:prstDash val="solid"/>
                      <a:round/>
                      <a:headEnd type="none" w="med" len="med"/>
                      <a:tailEnd type="none" w="med" len="med"/>
                    </a:lnT>
                    <a:lnB w="28575" cap="flat" cmpd="sng" algn="ctr">
                      <a:solidFill>
                        <a:srgbClr val="FF170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800" dirty="0">
                        <a:solidFill>
                          <a:schemeClr val="tx1"/>
                        </a:solidFill>
                      </a:endParaRPr>
                    </a:p>
                  </a:txBody>
                  <a:tcPr marL="91450" marR="91450" marT="45726" marB="45726" anchor="ctr">
                    <a:lnL w="12700" cap="flat" cmpd="sng" algn="ctr">
                      <a:solidFill>
                        <a:schemeClr val="tx1"/>
                      </a:solidFill>
                      <a:prstDash val="dash"/>
                      <a:round/>
                      <a:headEnd type="none" w="med" len="med"/>
                      <a:tailEnd type="none" w="med" len="med"/>
                    </a:lnL>
                    <a:lnR w="12700" cap="flat" cmpd="sng" algn="ctr">
                      <a:solidFill>
                        <a:schemeClr val="tx1"/>
                      </a:solidFill>
                      <a:prstDash val="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800" dirty="0">
                        <a:solidFill>
                          <a:schemeClr val="tx1"/>
                        </a:solidFill>
                      </a:endParaRPr>
                    </a:p>
                  </a:txBody>
                  <a:tcPr marL="91450" marR="91450" marT="45726" marB="45726" anchor="ctr">
                    <a:lnL w="12700" cap="flat" cmpd="sng" algn="ctr">
                      <a:solidFill>
                        <a:schemeClr val="tx1"/>
                      </a:solidFill>
                      <a:prstDash val="dash"/>
                      <a:round/>
                      <a:headEnd type="none" w="med" len="med"/>
                      <a:tailEnd type="none" w="med" len="med"/>
                    </a:lnL>
                    <a:lnR w="12700" cap="flat" cmpd="sng" algn="ctr">
                      <a:solidFill>
                        <a:schemeClr val="tx1"/>
                      </a:solidFill>
                      <a:prstDash val="dash"/>
                      <a:round/>
                      <a:headEnd type="none" w="med" len="med"/>
                      <a:tailEnd type="none" w="med" len="med"/>
                    </a:lnR>
                    <a:lnT w="28575" cap="flat" cmpd="sng" algn="ctr">
                      <a:solidFill>
                        <a:srgbClr val="0000FF"/>
                      </a:solidFill>
                      <a:prstDash val="solid"/>
                      <a:round/>
                      <a:headEnd type="none" w="med" len="med"/>
                      <a:tailEnd type="none" w="med" len="med"/>
                    </a:lnT>
                    <a:lnB w="28575" cap="flat" cmpd="sng" algn="ctr">
                      <a:solidFill>
                        <a:srgbClr val="FF170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800" dirty="0">
                        <a:solidFill>
                          <a:schemeClr val="tx1"/>
                        </a:solidFill>
                      </a:endParaRPr>
                    </a:p>
                  </a:txBody>
                  <a:tcPr marL="91450" marR="91450" marT="45726" marB="45726" anchor="ctr">
                    <a:lnL w="12700" cap="flat" cmpd="sng" algn="ctr">
                      <a:solidFill>
                        <a:schemeClr val="tx1"/>
                      </a:solidFill>
                      <a:prstDash val="dash"/>
                      <a:round/>
                      <a:headEnd type="none" w="med" len="med"/>
                      <a:tailEnd type="none" w="med" len="med"/>
                    </a:lnL>
                    <a:lnR w="12700" cap="flat" cmpd="sng" algn="ctr">
                      <a:solidFill>
                        <a:schemeClr val="tx1"/>
                      </a:solidFill>
                      <a:prstDash val="dash"/>
                      <a:round/>
                      <a:headEnd type="none" w="med" len="med"/>
                      <a:tailEnd type="none" w="med" len="med"/>
                    </a:lnR>
                    <a:lnT w="28575" cap="flat" cmpd="sng" algn="ctr">
                      <a:solidFill>
                        <a:srgbClr val="0000FF"/>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800" dirty="0">
                        <a:solidFill>
                          <a:schemeClr val="tx1"/>
                        </a:solidFill>
                      </a:endParaRPr>
                    </a:p>
                  </a:txBody>
                  <a:tcPr marL="91450" marR="91450" marT="45726" marB="45726" anchor="ctr">
                    <a:lnL w="12700" cap="flat" cmpd="sng" algn="ctr">
                      <a:solidFill>
                        <a:schemeClr val="tx1"/>
                      </a:solidFill>
                      <a:prstDash val="dash"/>
                      <a:round/>
                      <a:headEnd type="none" w="med" len="med"/>
                      <a:tailEnd type="none" w="med" len="med"/>
                    </a:lnL>
                    <a:lnR w="12700" cap="flat" cmpd="sng" algn="ctr">
                      <a:solidFill>
                        <a:schemeClr val="tx1"/>
                      </a:solidFill>
                      <a:prstDash val="dash"/>
                      <a:round/>
                      <a:headEnd type="none" w="med" len="med"/>
                      <a:tailEnd type="none" w="med" len="med"/>
                    </a:lnR>
                    <a:lnT w="12700" cap="flat" cmpd="sng" algn="ctr">
                      <a:noFill/>
                      <a:prstDash val="solid"/>
                      <a:round/>
                      <a:headEnd type="none" w="med" len="med"/>
                      <a:tailEnd type="none" w="med" len="med"/>
                    </a:lnT>
                    <a:lnB w="12700" cap="flat" cmpd="sng" algn="ctr">
                      <a:noFill/>
                      <a:prstDash val="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800" dirty="0">
                        <a:solidFill>
                          <a:schemeClr val="tx1"/>
                        </a:solidFill>
                      </a:endParaRPr>
                    </a:p>
                  </a:txBody>
                  <a:tcPr marL="91450" marR="91450" marT="45726" marB="45726" anchor="ctr">
                    <a:lnL w="12700" cap="flat" cmpd="sng" algn="ctr">
                      <a:solidFill>
                        <a:schemeClr val="tx1"/>
                      </a:solidFill>
                      <a:prstDash val="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170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11"/>
                  </a:ext>
                </a:extLst>
              </a:tr>
              <a:tr h="336172">
                <a:tc>
                  <a:txBody>
                    <a:bodyPr/>
                    <a:lstStyle/>
                    <a:p>
                      <a:pPr algn="ctr"/>
                      <a:r>
                        <a:rPr lang="en-US" sz="1800" b="0" dirty="0">
                          <a:solidFill>
                            <a:schemeClr val="tx1"/>
                          </a:solidFill>
                        </a:rPr>
                        <a:t>Y</a:t>
                      </a:r>
                    </a:p>
                  </a:txBody>
                  <a:tcPr marL="91450" marR="91450" marT="45726" marB="45726" anchor="ctr">
                    <a:lnL w="12700" cap="flat" cmpd="sng" algn="ctr">
                      <a:noFill/>
                      <a:prstDash val="solid"/>
                      <a:round/>
                      <a:headEnd type="none" w="med" len="med"/>
                      <a:tailEnd type="none" w="med" len="med"/>
                    </a:lnL>
                    <a:lnR w="12700" cap="flat" cmpd="sng" algn="ctr">
                      <a:solidFill>
                        <a:schemeClr val="tx1"/>
                      </a:solidFill>
                      <a:prstDash val="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800" dirty="0">
                        <a:solidFill>
                          <a:schemeClr val="tx1"/>
                        </a:solidFill>
                      </a:endParaRPr>
                    </a:p>
                  </a:txBody>
                  <a:tcPr marL="91450" marR="91450" marT="45726" marB="45726" anchor="ctr">
                    <a:lnL w="12700" cap="flat" cmpd="sng" algn="ctr">
                      <a:solidFill>
                        <a:schemeClr val="tx1"/>
                      </a:solidFill>
                      <a:prstDash val="dash"/>
                      <a:round/>
                      <a:headEnd type="none" w="med" len="med"/>
                      <a:tailEnd type="none" w="med" len="med"/>
                    </a:lnL>
                    <a:lnR w="28575" cap="flat" cmpd="sng" algn="ctr">
                      <a:solidFill>
                        <a:srgbClr val="FF1701"/>
                      </a:solid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170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800" dirty="0">
                        <a:solidFill>
                          <a:schemeClr val="tx1"/>
                        </a:solidFill>
                      </a:endParaRPr>
                    </a:p>
                  </a:txBody>
                  <a:tcPr marL="91450" marR="91450" marT="45726" marB="45726" anchor="ctr">
                    <a:lnL w="28575" cap="flat" cmpd="sng" algn="ctr">
                      <a:solidFill>
                        <a:srgbClr val="FF1701"/>
                      </a:solidFill>
                      <a:prstDash val="solid"/>
                      <a:round/>
                      <a:headEnd type="none" w="med" len="med"/>
                      <a:tailEnd type="none" w="med" len="med"/>
                    </a:lnL>
                    <a:lnR w="12700" cap="flat" cmpd="sng" algn="ctr">
                      <a:solidFill>
                        <a:schemeClr val="tx1"/>
                      </a:solidFill>
                      <a:prstDash val="dash"/>
                      <a:round/>
                      <a:headEnd type="none" w="med" len="med"/>
                      <a:tailEnd type="none" w="med" len="med"/>
                    </a:lnR>
                    <a:lnT w="28575" cap="flat" cmpd="sng" algn="ctr">
                      <a:solidFill>
                        <a:srgbClr val="FF170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800" dirty="0">
                        <a:solidFill>
                          <a:schemeClr val="tx1"/>
                        </a:solidFill>
                      </a:endParaRPr>
                    </a:p>
                  </a:txBody>
                  <a:tcPr marL="91450" marR="91450" marT="45726" marB="45726" anchor="ctr">
                    <a:lnL w="12700" cap="flat" cmpd="sng" algn="ctr">
                      <a:solidFill>
                        <a:schemeClr val="tx1"/>
                      </a:solidFill>
                      <a:prstDash val="dash"/>
                      <a:round/>
                      <a:headEnd type="none" w="med" len="med"/>
                      <a:tailEnd type="none" w="med" len="med"/>
                    </a:lnL>
                    <a:lnR w="28575" cap="flat" cmpd="sng" algn="ctr">
                      <a:solidFill>
                        <a:srgbClr val="FF1701"/>
                      </a:solidFill>
                      <a:prstDash val="solid"/>
                      <a:round/>
                      <a:headEnd type="none" w="med" len="med"/>
                      <a:tailEnd type="none" w="med" len="med"/>
                    </a:lnR>
                    <a:lnT w="28575" cap="flat" cmpd="sng" algn="ctr">
                      <a:solidFill>
                        <a:srgbClr val="FF170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800" dirty="0">
                        <a:solidFill>
                          <a:schemeClr val="tx1"/>
                        </a:solidFill>
                      </a:endParaRPr>
                    </a:p>
                  </a:txBody>
                  <a:tcPr marL="91450" marR="91450" marT="45726" marB="45726" anchor="ctr">
                    <a:lnL w="28575" cap="flat" cmpd="sng" algn="ctr">
                      <a:solidFill>
                        <a:srgbClr val="FF1701"/>
                      </a:solidFill>
                      <a:prstDash val="solid"/>
                      <a:round/>
                      <a:headEnd type="none" w="med" len="med"/>
                      <a:tailEnd type="none" w="med" len="med"/>
                    </a:lnL>
                    <a:lnR w="28575" cap="flat" cmpd="sng" algn="ctr">
                      <a:solidFill>
                        <a:srgbClr val="FF1701"/>
                      </a:solid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170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800" dirty="0">
                        <a:solidFill>
                          <a:schemeClr val="tx1"/>
                        </a:solidFill>
                      </a:endParaRPr>
                    </a:p>
                  </a:txBody>
                  <a:tcPr marL="91450" marR="91450" marT="45726" marB="45726" anchor="ctr">
                    <a:lnL w="28575" cap="flat" cmpd="sng" algn="ctr">
                      <a:solidFill>
                        <a:srgbClr val="FF1701"/>
                      </a:solidFill>
                      <a:prstDash val="solid"/>
                      <a:round/>
                      <a:headEnd type="none" w="med" len="med"/>
                      <a:tailEnd type="none" w="med" len="med"/>
                    </a:lnL>
                    <a:lnR w="28575" cap="flat" cmpd="sng" algn="ctr">
                      <a:solidFill>
                        <a:srgbClr val="FF1701"/>
                      </a:solidFill>
                      <a:prstDash val="solid"/>
                      <a:round/>
                      <a:headEnd type="none" w="med" len="med"/>
                      <a:tailEnd type="none" w="med" len="med"/>
                    </a:lnR>
                    <a:lnT w="28575" cap="flat" cmpd="sng" algn="ctr">
                      <a:solidFill>
                        <a:srgbClr val="FF170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800" dirty="0">
                        <a:solidFill>
                          <a:schemeClr val="tx1"/>
                        </a:solidFill>
                      </a:endParaRPr>
                    </a:p>
                  </a:txBody>
                  <a:tcPr marL="91450" marR="91450" marT="45726" marB="45726" anchor="ctr">
                    <a:lnL w="28575" cap="flat" cmpd="sng" algn="ctr">
                      <a:solidFill>
                        <a:srgbClr val="FF1701"/>
                      </a:solidFill>
                      <a:prstDash val="solid"/>
                      <a:round/>
                      <a:headEnd type="none" w="med" len="med"/>
                      <a:tailEnd type="none" w="med" len="med"/>
                    </a:lnL>
                    <a:lnR w="12700" cap="flat" cmpd="sng" algn="ctr">
                      <a:solidFill>
                        <a:schemeClr val="tx1"/>
                      </a:solidFill>
                      <a:prstDash val="dash"/>
                      <a:round/>
                      <a:headEnd type="none" w="med" len="med"/>
                      <a:tailEnd type="none" w="med" len="med"/>
                    </a:lnR>
                    <a:lnT w="12700" cap="flat" cmpd="sng" algn="ctr">
                      <a:noFill/>
                      <a:prstDash val="solid"/>
                      <a:round/>
                      <a:headEnd type="none" w="med" len="med"/>
                      <a:tailEnd type="none" w="med" len="med"/>
                    </a:lnT>
                    <a:lnB w="28575" cap="flat" cmpd="sng" algn="ctr">
                      <a:solidFill>
                        <a:srgbClr val="FF170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800" dirty="0">
                        <a:solidFill>
                          <a:schemeClr val="tx1"/>
                        </a:solidFill>
                      </a:endParaRPr>
                    </a:p>
                  </a:txBody>
                  <a:tcPr marL="91450" marR="91450" marT="45726" marB="45726" anchor="ctr">
                    <a:lnL w="12700" cap="flat" cmpd="sng" algn="ctr">
                      <a:solidFill>
                        <a:schemeClr val="tx1"/>
                      </a:solidFill>
                      <a:prstDash val="dash"/>
                      <a:round/>
                      <a:headEnd type="none" w="med" len="med"/>
                      <a:tailEnd type="none" w="med" len="med"/>
                    </a:lnL>
                    <a:lnR w="28575" cap="flat" cmpd="sng" algn="ctr">
                      <a:solidFill>
                        <a:srgbClr val="FF0000"/>
                      </a:solidFill>
                      <a:prstDash val="solid"/>
                      <a:round/>
                      <a:headEnd type="none" w="med" len="med"/>
                      <a:tailEnd type="none" w="med" len="med"/>
                    </a:lnR>
                    <a:lnT w="12700" cap="flat" cmpd="sng" algn="ctr">
                      <a:noFill/>
                      <a:prstDash val="dash"/>
                      <a:round/>
                      <a:headEnd type="none" w="med" len="med"/>
                      <a:tailEnd type="none" w="med" len="med"/>
                    </a:lnT>
                    <a:lnB w="28575"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800" dirty="0">
                        <a:solidFill>
                          <a:schemeClr val="tx1"/>
                        </a:solidFill>
                      </a:endParaRPr>
                    </a:p>
                  </a:txBody>
                  <a:tcPr marL="91450" marR="91450" marT="45726" marB="45726" anchor="ctr">
                    <a:lnL w="28575" cap="flat" cmpd="sng" algn="ctr">
                      <a:solidFill>
                        <a:srgbClr val="FF0000"/>
                      </a:solid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170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12"/>
                  </a:ext>
                </a:extLst>
              </a:tr>
              <a:tr h="336172">
                <a:tc>
                  <a:txBody>
                    <a:bodyPr/>
                    <a:lstStyle/>
                    <a:p>
                      <a:pPr algn="ctr"/>
                      <a:endParaRPr lang="en-US" sz="1800" b="0" dirty="0">
                        <a:solidFill>
                          <a:schemeClr val="tx1"/>
                        </a:solidFill>
                      </a:endParaRPr>
                    </a:p>
                  </a:txBody>
                  <a:tcPr marL="91450" marR="91450" marT="45726" marB="45726" anchor="ctr">
                    <a:lnL w="12700" cap="flat" cmpd="sng" algn="ctr">
                      <a:noFill/>
                      <a:prstDash val="solid"/>
                      <a:round/>
                      <a:headEnd type="none" w="med" len="med"/>
                      <a:tailEnd type="none" w="med" len="med"/>
                    </a:lnL>
                    <a:lnR w="12700" cap="flat" cmpd="sng" algn="ctr">
                      <a:solidFill>
                        <a:schemeClr val="tx1"/>
                      </a:solidFill>
                      <a:prstDash val="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400" dirty="0">
                          <a:solidFill>
                            <a:schemeClr val="tx1"/>
                          </a:solidFill>
                        </a:rPr>
                        <a:t>D0</a:t>
                      </a:r>
                    </a:p>
                  </a:txBody>
                  <a:tcPr marL="91450" marR="91450" marT="45726" marB="45726" anchor="ctr">
                    <a:lnL w="12700" cap="flat" cmpd="sng" algn="ctr">
                      <a:solidFill>
                        <a:schemeClr val="tx1"/>
                      </a:solidFill>
                      <a:prstDash val="dash"/>
                      <a:round/>
                      <a:headEnd type="none" w="med" len="med"/>
                      <a:tailEnd type="none" w="med" len="med"/>
                    </a:lnL>
                    <a:lnR w="12700" cap="flat" cmpd="sng" algn="ctr">
                      <a:solidFill>
                        <a:schemeClr val="tx1"/>
                      </a:solidFill>
                      <a:prstDash val="dash"/>
                      <a:round/>
                      <a:headEnd type="none" w="med" len="med"/>
                      <a:tailEnd type="none" w="med" len="med"/>
                    </a:lnR>
                    <a:lnT w="28575" cap="flat" cmpd="sng" algn="ctr">
                      <a:solidFill>
                        <a:srgbClr val="FF170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400" dirty="0">
                          <a:solidFill>
                            <a:schemeClr val="tx1"/>
                          </a:solidFill>
                        </a:rPr>
                        <a:t>D1</a:t>
                      </a:r>
                    </a:p>
                  </a:txBody>
                  <a:tcPr marL="91450" marR="91450" marT="45726" marB="45726" anchor="ctr">
                    <a:lnL w="12700" cap="flat" cmpd="sng" algn="ctr">
                      <a:solidFill>
                        <a:schemeClr val="tx1"/>
                      </a:solidFill>
                      <a:prstDash val="dash"/>
                      <a:round/>
                      <a:headEnd type="none" w="med" len="med"/>
                      <a:tailEnd type="none" w="med" len="med"/>
                    </a:lnL>
                    <a:lnR w="12700" cap="flat" cmpd="sng" algn="ctr">
                      <a:solidFill>
                        <a:schemeClr val="tx1"/>
                      </a:solidFill>
                      <a:prstDash val="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400" dirty="0">
                          <a:solidFill>
                            <a:schemeClr val="tx1"/>
                          </a:solidFill>
                        </a:rPr>
                        <a:t>D2</a:t>
                      </a:r>
                    </a:p>
                  </a:txBody>
                  <a:tcPr marL="91450" marR="91450" marT="45726" marB="45726" anchor="ctr">
                    <a:lnL w="12700" cap="flat" cmpd="sng" algn="ctr">
                      <a:solidFill>
                        <a:schemeClr val="tx1"/>
                      </a:solidFill>
                      <a:prstDash val="dash"/>
                      <a:round/>
                      <a:headEnd type="none" w="med" len="med"/>
                      <a:tailEnd type="none" w="med" len="med"/>
                    </a:lnL>
                    <a:lnR w="12700" cap="flat" cmpd="sng" algn="ctr">
                      <a:solidFill>
                        <a:schemeClr val="tx1"/>
                      </a:solidFill>
                      <a:prstDash val="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400" dirty="0">
                          <a:solidFill>
                            <a:schemeClr val="tx1"/>
                          </a:solidFill>
                        </a:rPr>
                        <a:t>D3</a:t>
                      </a:r>
                    </a:p>
                  </a:txBody>
                  <a:tcPr marL="91450" marR="91450" marT="45726" marB="45726" anchor="ctr">
                    <a:lnL w="12700" cap="flat" cmpd="sng" algn="ctr">
                      <a:solidFill>
                        <a:schemeClr val="tx1"/>
                      </a:solidFill>
                      <a:prstDash val="dash"/>
                      <a:round/>
                      <a:headEnd type="none" w="med" len="med"/>
                      <a:tailEnd type="none" w="med" len="med"/>
                    </a:lnL>
                    <a:lnR w="12700" cap="flat" cmpd="sng" algn="ctr">
                      <a:solidFill>
                        <a:schemeClr val="tx1"/>
                      </a:solidFill>
                      <a:prstDash val="dash"/>
                      <a:round/>
                      <a:headEnd type="none" w="med" len="med"/>
                      <a:tailEnd type="none" w="med" len="med"/>
                    </a:lnR>
                    <a:lnT w="28575" cap="flat" cmpd="sng" algn="ctr">
                      <a:solidFill>
                        <a:srgbClr val="FF170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400" dirty="0">
                          <a:solidFill>
                            <a:schemeClr val="tx1"/>
                          </a:solidFill>
                        </a:rPr>
                        <a:t>D0</a:t>
                      </a:r>
                    </a:p>
                  </a:txBody>
                  <a:tcPr marL="91450" marR="91450" marT="45726" marB="45726" anchor="ctr">
                    <a:lnL w="12700" cap="flat" cmpd="sng" algn="ctr">
                      <a:solidFill>
                        <a:schemeClr val="tx1"/>
                      </a:solidFill>
                      <a:prstDash val="dash"/>
                      <a:round/>
                      <a:headEnd type="none" w="med" len="med"/>
                      <a:tailEnd type="none" w="med" len="med"/>
                    </a:lnL>
                    <a:lnR w="12700" cap="flat" cmpd="sng" algn="ctr">
                      <a:solidFill>
                        <a:schemeClr val="tx1"/>
                      </a:solidFill>
                      <a:prstDash val="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400" dirty="0">
                          <a:solidFill>
                            <a:schemeClr val="tx1"/>
                          </a:solidFill>
                        </a:rPr>
                        <a:t>D1</a:t>
                      </a:r>
                    </a:p>
                  </a:txBody>
                  <a:tcPr marL="91450" marR="91450" marT="45726" marB="45726" anchor="ctr">
                    <a:lnL w="12700" cap="flat" cmpd="sng" algn="ctr">
                      <a:solidFill>
                        <a:schemeClr val="tx1"/>
                      </a:solidFill>
                      <a:prstDash val="dash"/>
                      <a:round/>
                      <a:headEnd type="none" w="med" len="med"/>
                      <a:tailEnd type="none" w="med" len="med"/>
                    </a:lnL>
                    <a:lnR w="12700" cap="flat" cmpd="sng" algn="ctr">
                      <a:solidFill>
                        <a:schemeClr val="tx1"/>
                      </a:solidFill>
                      <a:prstDash val="dash"/>
                      <a:round/>
                      <a:headEnd type="none" w="med" len="med"/>
                      <a:tailEnd type="none" w="med" len="med"/>
                    </a:lnR>
                    <a:lnT w="28575" cap="flat" cmpd="sng" algn="ctr">
                      <a:solidFill>
                        <a:srgbClr val="FF170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400" dirty="0">
                          <a:solidFill>
                            <a:schemeClr val="tx1"/>
                          </a:solidFill>
                        </a:rPr>
                        <a:t>D2</a:t>
                      </a:r>
                    </a:p>
                  </a:txBody>
                  <a:tcPr marL="91450" marR="91450" marT="45726" marB="45726" anchor="ctr">
                    <a:lnL w="12700" cap="flat" cmpd="sng" algn="ctr">
                      <a:solidFill>
                        <a:schemeClr val="tx1"/>
                      </a:solidFill>
                      <a:prstDash val="dash"/>
                      <a:round/>
                      <a:headEnd type="none" w="med" len="med"/>
                      <a:tailEnd type="none" w="med" len="med"/>
                    </a:lnL>
                    <a:lnR w="12700" cap="flat" cmpd="sng" algn="ctr">
                      <a:solidFill>
                        <a:schemeClr val="tx1"/>
                      </a:solidFill>
                      <a:prstDash val="dash"/>
                      <a:round/>
                      <a:headEnd type="none" w="med" len="med"/>
                      <a:tailEnd type="none" w="med" len="med"/>
                    </a:lnR>
                    <a:lnT w="28575" cap="flat" cmpd="sng" algn="ctr">
                      <a:solidFill>
                        <a:srgbClr val="FF000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400" dirty="0">
                          <a:solidFill>
                            <a:schemeClr val="tx1"/>
                          </a:solidFill>
                        </a:rPr>
                        <a:t>D3</a:t>
                      </a:r>
                    </a:p>
                  </a:txBody>
                  <a:tcPr marL="91450" marR="91450" marT="45726" marB="45726" anchor="ctr">
                    <a:lnL w="12700" cap="flat" cmpd="sng" algn="ctr">
                      <a:solidFill>
                        <a:schemeClr val="tx1"/>
                      </a:solidFill>
                      <a:prstDash val="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13"/>
                  </a:ext>
                </a:extLst>
              </a:tr>
            </a:tbl>
          </a:graphicData>
        </a:graphic>
      </p:graphicFrame>
      <p:grpSp>
        <p:nvGrpSpPr>
          <p:cNvPr id="24" name="Group 23"/>
          <p:cNvGrpSpPr/>
          <p:nvPr/>
        </p:nvGrpSpPr>
        <p:grpSpPr>
          <a:xfrm>
            <a:off x="7354888" y="1371600"/>
            <a:ext cx="1150937" cy="4913313"/>
            <a:chOff x="7354888" y="1371600"/>
            <a:chExt cx="1150937" cy="4913313"/>
          </a:xfrm>
        </p:grpSpPr>
        <p:grpSp>
          <p:nvGrpSpPr>
            <p:cNvPr id="25" name="Group 14"/>
            <p:cNvGrpSpPr>
              <a:grpSpLocks/>
            </p:cNvGrpSpPr>
            <p:nvPr/>
          </p:nvGrpSpPr>
          <p:grpSpPr bwMode="auto">
            <a:xfrm>
              <a:off x="7366000" y="1371600"/>
              <a:ext cx="946150" cy="2651125"/>
              <a:chOff x="7958468" y="1371600"/>
              <a:chExt cx="946299" cy="2651760"/>
            </a:xfrm>
          </p:grpSpPr>
          <p:sp>
            <p:nvSpPr>
              <p:cNvPr id="32" name="Left Brace 31"/>
              <p:cNvSpPr/>
              <p:nvPr/>
            </p:nvSpPr>
            <p:spPr>
              <a:xfrm flipH="1">
                <a:off x="7958468" y="1371600"/>
                <a:ext cx="228636" cy="2651760"/>
              </a:xfrm>
              <a:prstGeom prst="lef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dirty="0"/>
              </a:p>
            </p:txBody>
          </p:sp>
          <p:sp>
            <p:nvSpPr>
              <p:cNvPr id="33" name="TextBox 10"/>
              <p:cNvSpPr txBox="1">
                <a:spLocks noChangeArrowheads="1"/>
              </p:cNvSpPr>
              <p:nvPr/>
            </p:nvSpPr>
            <p:spPr bwMode="auto">
              <a:xfrm>
                <a:off x="8207140" y="2374315"/>
                <a:ext cx="69762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 dirty="0"/>
                  <a:t>Input</a:t>
                </a:r>
              </a:p>
              <a:p>
                <a:pPr algn="ctr" eaLnBrk="1" hangingPunct="1"/>
                <a:r>
                  <a:rPr lang="en-US" altLang="" dirty="0"/>
                  <a:t>Data</a:t>
                </a:r>
              </a:p>
            </p:txBody>
          </p:sp>
        </p:grpSp>
        <p:grpSp>
          <p:nvGrpSpPr>
            <p:cNvPr id="26" name="Group 15"/>
            <p:cNvGrpSpPr>
              <a:grpSpLocks/>
            </p:cNvGrpSpPr>
            <p:nvPr/>
          </p:nvGrpSpPr>
          <p:grpSpPr bwMode="auto">
            <a:xfrm>
              <a:off x="7354888" y="4191000"/>
              <a:ext cx="1066800" cy="1279525"/>
              <a:chOff x="7924800" y="4191000"/>
              <a:chExt cx="1066800" cy="1280160"/>
            </a:xfrm>
          </p:grpSpPr>
          <p:sp>
            <p:nvSpPr>
              <p:cNvPr id="30" name="Left Brace 29"/>
              <p:cNvSpPr/>
              <p:nvPr/>
            </p:nvSpPr>
            <p:spPr>
              <a:xfrm flipH="1">
                <a:off x="7924800" y="4191000"/>
                <a:ext cx="228600" cy="1280160"/>
              </a:xfrm>
              <a:prstGeom prst="lef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dirty="0"/>
              </a:p>
            </p:txBody>
          </p:sp>
          <p:sp>
            <p:nvSpPr>
              <p:cNvPr id="31" name="TextBox 11"/>
              <p:cNvSpPr txBox="1">
                <a:spLocks noChangeArrowheads="1"/>
              </p:cNvSpPr>
              <p:nvPr/>
            </p:nvSpPr>
            <p:spPr bwMode="auto">
              <a:xfrm>
                <a:off x="8165733" y="4507915"/>
                <a:ext cx="82586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 dirty="0"/>
                  <a:t>Select</a:t>
                </a:r>
              </a:p>
              <a:p>
                <a:pPr algn="ctr" eaLnBrk="1" hangingPunct="1"/>
                <a:r>
                  <a:rPr lang="en-US" altLang="" dirty="0"/>
                  <a:t>Line</a:t>
                </a:r>
              </a:p>
            </p:txBody>
          </p:sp>
        </p:grpSp>
        <p:grpSp>
          <p:nvGrpSpPr>
            <p:cNvPr id="27" name="Group 20"/>
            <p:cNvGrpSpPr>
              <a:grpSpLocks/>
            </p:cNvGrpSpPr>
            <p:nvPr/>
          </p:nvGrpSpPr>
          <p:grpSpPr bwMode="auto">
            <a:xfrm>
              <a:off x="7378700" y="5638800"/>
              <a:ext cx="1127125" cy="646113"/>
              <a:chOff x="7378998" y="5684520"/>
              <a:chExt cx="1127322" cy="645952"/>
            </a:xfrm>
          </p:grpSpPr>
          <p:sp>
            <p:nvSpPr>
              <p:cNvPr id="28" name="Left Brace 27"/>
              <p:cNvSpPr/>
              <p:nvPr/>
            </p:nvSpPr>
            <p:spPr>
              <a:xfrm flipH="1">
                <a:off x="7378998" y="5684520"/>
                <a:ext cx="228640" cy="639604"/>
              </a:xfrm>
              <a:prstGeom prst="lef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dirty="0"/>
              </a:p>
            </p:txBody>
          </p:sp>
          <p:sp>
            <p:nvSpPr>
              <p:cNvPr id="29" name="TextBox 18"/>
              <p:cNvSpPr txBox="1">
                <a:spLocks noChangeArrowheads="1"/>
              </p:cNvSpPr>
              <p:nvPr/>
            </p:nvSpPr>
            <p:spPr bwMode="auto">
              <a:xfrm>
                <a:off x="7636218" y="5689281"/>
                <a:ext cx="870102" cy="641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
                  <a:t>Output</a:t>
                </a:r>
              </a:p>
              <a:p>
                <a:pPr algn="ctr" eaLnBrk="1" hangingPunct="1"/>
                <a:r>
                  <a:rPr lang="en-US" altLang=""/>
                  <a:t>Data</a:t>
                </a:r>
              </a:p>
            </p:txBody>
          </p:sp>
        </p:grpSp>
      </p:grpSp>
    </p:spTree>
    <p:extLst>
      <p:ext uri="{BB962C8B-B14F-4D97-AF65-F5344CB8AC3E}">
        <p14:creationId xmlns:p14="http://schemas.microsoft.com/office/powerpoint/2010/main" val="1144034655"/>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Shape 39"/>
        <p:cNvGrpSpPr/>
        <p:nvPr/>
      </p:nvGrpSpPr>
      <p:grpSpPr>
        <a:xfrm>
          <a:off x="0" y="0"/>
          <a:ext cx="0" cy="0"/>
          <a:chOff x="0" y="0"/>
          <a:chExt cx="0" cy="0"/>
        </a:xfrm>
      </p:grpSpPr>
      <p:sp>
        <p:nvSpPr>
          <p:cNvPr id="40" name="Google Shape;40;p1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latin typeface="Times New Roman" panose="02020603050405020304" pitchFamily="18" charset="0"/>
                <a:cs typeface="Times New Roman" panose="02020603050405020304" pitchFamily="18" charset="0"/>
              </a:rPr>
              <a:pPr marL="0" lvl="0" indent="0" algn="r" rtl="0">
                <a:lnSpc>
                  <a:spcPct val="100000"/>
                </a:lnSpc>
                <a:spcBef>
                  <a:spcPts val="0"/>
                </a:spcBef>
                <a:spcAft>
                  <a:spcPts val="0"/>
                </a:spcAft>
                <a:buSzPts val="1200"/>
                <a:buNone/>
              </a:pPr>
              <a:t>138</a:t>
            </a:fld>
            <a:endParaRPr>
              <a:latin typeface="Times New Roman" panose="02020603050405020304" pitchFamily="18" charset="0"/>
              <a:cs typeface="Times New Roman" panose="02020603050405020304" pitchFamily="18" charset="0"/>
            </a:endParaRPr>
          </a:p>
        </p:txBody>
      </p:sp>
      <p:pic>
        <p:nvPicPr>
          <p:cNvPr id="41" name="Google Shape;41;p10"/>
          <p:cNvPicPr preferRelativeResize="0"/>
          <p:nvPr/>
        </p:nvPicPr>
        <p:blipFill rotWithShape="1">
          <a:blip r:embed="rId3">
            <a:alphaModFix/>
          </a:blip>
          <a:srcRect/>
          <a:stretch/>
        </p:blipFill>
        <p:spPr>
          <a:xfrm>
            <a:off x="521110" y="173569"/>
            <a:ext cx="1720645" cy="723209"/>
          </a:xfrm>
          <a:prstGeom prst="rect">
            <a:avLst/>
          </a:prstGeom>
          <a:noFill/>
          <a:ln>
            <a:noFill/>
          </a:ln>
        </p:spPr>
      </p:pic>
      <p:sp>
        <p:nvSpPr>
          <p:cNvPr id="42" name="Google Shape;42;p10"/>
          <p:cNvSpPr txBox="1"/>
          <p:nvPr/>
        </p:nvSpPr>
        <p:spPr>
          <a:xfrm>
            <a:off x="0" y="1439333"/>
            <a:ext cx="9144000" cy="423333"/>
          </a:xfrm>
          <a:prstGeom prst="rect">
            <a:avLst/>
          </a:prstGeom>
          <a:noFill/>
          <a:ln>
            <a:noFill/>
          </a:ln>
        </p:spPr>
        <p:txBody>
          <a:bodyPr spcFirstLastPara="1" wrap="square" lIns="91425" tIns="33100" rIns="91425" bIns="45700" anchor="ctr" anchorCtr="0">
            <a:noAutofit/>
          </a:bodyPr>
          <a:lstStyle/>
          <a:p>
            <a:pPr algn="ctr">
              <a:lnSpc>
                <a:spcPct val="150000"/>
              </a:lnSpc>
            </a:pPr>
            <a:r>
              <a:rPr lang="en-US" sz="2400" b="1" dirty="0">
                <a:latin typeface="Times New Roman" panose="02020603050405020304" pitchFamily="18" charset="0"/>
                <a:cs typeface="Times New Roman" panose="02020603050405020304" pitchFamily="18" charset="0"/>
              </a:rPr>
              <a:t>Application</a:t>
            </a:r>
          </a:p>
          <a:p>
            <a:pPr algn="just">
              <a:lnSpc>
                <a:spcPct val="150000"/>
              </a:lnSpc>
            </a:pPr>
            <a:endParaRPr lang="en-US" sz="1800" dirty="0"/>
          </a:p>
          <a:p>
            <a:pPr marL="285750" indent="-285750" algn="just">
              <a:lnSpc>
                <a:spcPct val="150000"/>
              </a:lnSpc>
              <a:buFont typeface="Arial" panose="020B0604020202020204" pitchFamily="34" charset="0"/>
              <a:buChar char="•"/>
            </a:pPr>
            <a:endParaRPr lang="en-US" sz="1800" dirty="0"/>
          </a:p>
          <a:p>
            <a:pPr algn="just">
              <a:lnSpc>
                <a:spcPct val="150000"/>
              </a:lnSpc>
            </a:pPr>
            <a:endParaRPr lang="en-US" sz="1800" dirty="0"/>
          </a:p>
        </p:txBody>
      </p:sp>
      <p:pic>
        <p:nvPicPr>
          <p:cNvPr id="2" name="Picture 1"/>
          <p:cNvPicPr>
            <a:picLocks noChangeAspect="1"/>
          </p:cNvPicPr>
          <p:nvPr/>
        </p:nvPicPr>
        <p:blipFill rotWithShape="1">
          <a:blip r:embed="rId4"/>
          <a:srcRect l="39074" t="35902" r="26667" b="22267"/>
          <a:stretch/>
        </p:blipFill>
        <p:spPr>
          <a:xfrm>
            <a:off x="321733" y="1676400"/>
            <a:ext cx="8483600" cy="4679949"/>
          </a:xfrm>
          <a:prstGeom prst="rect">
            <a:avLst/>
          </a:prstGeom>
        </p:spPr>
      </p:pic>
      <p:sp>
        <p:nvSpPr>
          <p:cNvPr id="3" name="Oval 2"/>
          <p:cNvSpPr/>
          <p:nvPr/>
        </p:nvSpPr>
        <p:spPr>
          <a:xfrm>
            <a:off x="8314267" y="5791200"/>
            <a:ext cx="575733" cy="728133"/>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
          </a:p>
        </p:txBody>
      </p:sp>
    </p:spTree>
    <p:extLst>
      <p:ext uri="{BB962C8B-B14F-4D97-AF65-F5344CB8AC3E}">
        <p14:creationId xmlns:p14="http://schemas.microsoft.com/office/powerpoint/2010/main" val="3511404868"/>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83DA67-596A-F930-F6FC-93609C792E15}"/>
              </a:ext>
            </a:extLst>
          </p:cNvPr>
          <p:cNvSpPr>
            <a:spLocks noGrp="1"/>
          </p:cNvSpPr>
          <p:nvPr>
            <p:ph type="ctrTitle"/>
          </p:nvPr>
        </p:nvSpPr>
        <p:spPr/>
        <p:txBody>
          <a:bodyPr/>
          <a:lstStyle/>
          <a:p>
            <a:r>
              <a:rPr lang="en-US" dirty="0"/>
              <a:t>Examples</a:t>
            </a:r>
            <a:endParaRPr lang="en-IN" dirty="0"/>
          </a:p>
        </p:txBody>
      </p:sp>
      <p:sp>
        <p:nvSpPr>
          <p:cNvPr id="4" name="Slide Number Placeholder 3">
            <a:extLst>
              <a:ext uri="{FF2B5EF4-FFF2-40B4-BE49-F238E27FC236}">
                <a16:creationId xmlns:a16="http://schemas.microsoft.com/office/drawing/2014/main" id="{FA6D9018-7CD8-FE24-A391-889D0B492DE5}"/>
              </a:ext>
            </a:extLst>
          </p:cNvPr>
          <p:cNvSpPr>
            <a:spLocks noGrp="1"/>
          </p:cNvSpPr>
          <p:nvPr>
            <p:ph type="sldNum" idx="12"/>
          </p:nvPr>
        </p:nvSpPr>
        <p:spPr/>
        <p:txBody>
          <a:bodyPr/>
          <a:lstStyle/>
          <a:p>
            <a:fld id="{53114E05-3051-4B4D-B4A6-1FD6CE6250CE}" type="slidenum">
              <a:rPr lang="en-US" altLang="" smtClean="0"/>
              <a:pPr/>
              <a:t>139</a:t>
            </a:fld>
            <a:endParaRPr lang="en-US" altLang=""/>
          </a:p>
        </p:txBody>
      </p:sp>
      <p:pic>
        <p:nvPicPr>
          <p:cNvPr id="6" name="Picture 5">
            <a:extLst>
              <a:ext uri="{FF2B5EF4-FFF2-40B4-BE49-F238E27FC236}">
                <a16:creationId xmlns:a16="http://schemas.microsoft.com/office/drawing/2014/main" id="{BA4CDC71-B809-0F60-6B3C-17CE41CE6E93}"/>
              </a:ext>
            </a:extLst>
          </p:cNvPr>
          <p:cNvPicPr>
            <a:picLocks noChangeAspect="1"/>
          </p:cNvPicPr>
          <p:nvPr/>
        </p:nvPicPr>
        <p:blipFill>
          <a:blip r:embed="rId2"/>
          <a:stretch>
            <a:fillRect/>
          </a:stretch>
        </p:blipFill>
        <p:spPr>
          <a:xfrm>
            <a:off x="712672" y="1931007"/>
            <a:ext cx="7910404" cy="2632007"/>
          </a:xfrm>
          <a:prstGeom prst="rect">
            <a:avLst/>
          </a:prstGeom>
        </p:spPr>
      </p:pic>
      <p:pic>
        <p:nvPicPr>
          <p:cNvPr id="8" name="Picture 7">
            <a:extLst>
              <a:ext uri="{FF2B5EF4-FFF2-40B4-BE49-F238E27FC236}">
                <a16:creationId xmlns:a16="http://schemas.microsoft.com/office/drawing/2014/main" id="{13B946F3-631A-C6A6-0AEB-A91E86C39A74}"/>
              </a:ext>
            </a:extLst>
          </p:cNvPr>
          <p:cNvPicPr>
            <a:picLocks noChangeAspect="1"/>
          </p:cNvPicPr>
          <p:nvPr/>
        </p:nvPicPr>
        <p:blipFill>
          <a:blip r:embed="rId3"/>
          <a:stretch>
            <a:fillRect/>
          </a:stretch>
        </p:blipFill>
        <p:spPr>
          <a:xfrm>
            <a:off x="712672" y="998994"/>
            <a:ext cx="7718653" cy="805552"/>
          </a:xfrm>
          <a:prstGeom prst="rect">
            <a:avLst/>
          </a:prstGeom>
        </p:spPr>
      </p:pic>
      <p:pic>
        <p:nvPicPr>
          <p:cNvPr id="10" name="Picture 9">
            <a:extLst>
              <a:ext uri="{FF2B5EF4-FFF2-40B4-BE49-F238E27FC236}">
                <a16:creationId xmlns:a16="http://schemas.microsoft.com/office/drawing/2014/main" id="{6BB26AB2-9EDB-FB48-695F-2143890200EA}"/>
              </a:ext>
            </a:extLst>
          </p:cNvPr>
          <p:cNvPicPr>
            <a:picLocks noChangeAspect="1"/>
          </p:cNvPicPr>
          <p:nvPr/>
        </p:nvPicPr>
        <p:blipFill>
          <a:blip r:embed="rId4"/>
          <a:stretch>
            <a:fillRect/>
          </a:stretch>
        </p:blipFill>
        <p:spPr>
          <a:xfrm>
            <a:off x="2890835" y="4872037"/>
            <a:ext cx="3362325" cy="1666875"/>
          </a:xfrm>
          <a:prstGeom prst="rect">
            <a:avLst/>
          </a:prstGeom>
        </p:spPr>
      </p:pic>
    </p:spTree>
    <p:extLst>
      <p:ext uri="{BB962C8B-B14F-4D97-AF65-F5344CB8AC3E}">
        <p14:creationId xmlns:p14="http://schemas.microsoft.com/office/powerpoint/2010/main" val="18408869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42"/>
          <p:cNvSpPr txBox="1">
            <a:spLocks noGrp="1"/>
          </p:cNvSpPr>
          <p:nvPr>
            <p:ph type="title"/>
          </p:nvPr>
        </p:nvSpPr>
        <p:spPr>
          <a:xfrm>
            <a:off x="660071" y="2234774"/>
            <a:ext cx="7548417" cy="3258811"/>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150000"/>
              </a:lnSpc>
              <a:spcBef>
                <a:spcPts val="0"/>
              </a:spcBef>
              <a:spcAft>
                <a:spcPts val="0"/>
              </a:spcAft>
              <a:buSzPct val="129629"/>
              <a:buNone/>
            </a:pPr>
            <a:br>
              <a:rPr lang="en-US" sz="1200" baseline="-25000">
                <a:solidFill>
                  <a:schemeClr val="dk1"/>
                </a:solidFill>
                <a:latin typeface="Arial"/>
                <a:ea typeface="Arial"/>
                <a:cs typeface="Arial"/>
                <a:sym typeface="Arial"/>
              </a:rPr>
            </a:br>
            <a:br>
              <a:rPr lang="en-US" sz="2000">
                <a:solidFill>
                  <a:schemeClr val="dk1"/>
                </a:solidFill>
                <a:latin typeface="Arial"/>
                <a:ea typeface="Arial"/>
                <a:cs typeface="Arial"/>
                <a:sym typeface="Arial"/>
              </a:rPr>
            </a:br>
            <a:br>
              <a:rPr lang="en-US" sz="2000">
                <a:solidFill>
                  <a:schemeClr val="dk1"/>
                </a:solidFill>
                <a:latin typeface="Arial"/>
                <a:ea typeface="Arial"/>
                <a:cs typeface="Arial"/>
                <a:sym typeface="Arial"/>
              </a:rPr>
            </a:br>
            <a:br>
              <a:rPr lang="en-US" sz="2000">
                <a:solidFill>
                  <a:schemeClr val="dk1"/>
                </a:solidFill>
                <a:latin typeface="Arial"/>
                <a:ea typeface="Arial"/>
                <a:cs typeface="Arial"/>
                <a:sym typeface="Arial"/>
              </a:rPr>
            </a:br>
            <a:br>
              <a:rPr lang="en-US" sz="2000">
                <a:latin typeface="Arial"/>
                <a:ea typeface="Arial"/>
                <a:cs typeface="Arial"/>
                <a:sym typeface="Arial"/>
              </a:rPr>
            </a:br>
            <a:br>
              <a:rPr lang="en-US" sz="2000">
                <a:latin typeface="Arial"/>
                <a:ea typeface="Arial"/>
                <a:cs typeface="Arial"/>
                <a:sym typeface="Arial"/>
              </a:rPr>
            </a:br>
            <a:br>
              <a:rPr lang="en-US" sz="2000">
                <a:latin typeface="Arial"/>
                <a:ea typeface="Arial"/>
                <a:cs typeface="Arial"/>
                <a:sym typeface="Arial"/>
              </a:rPr>
            </a:br>
            <a:r>
              <a:rPr lang="en-US" sz="2000">
                <a:solidFill>
                  <a:schemeClr val="dk1"/>
                </a:solidFill>
                <a:latin typeface="Arial"/>
                <a:ea typeface="Arial"/>
                <a:cs typeface="Arial"/>
                <a:sym typeface="Arial"/>
              </a:rPr>
              <a:t>Types  of Number Systems:-</a:t>
            </a:r>
            <a:br>
              <a:rPr lang="en-US" sz="2000">
                <a:solidFill>
                  <a:schemeClr val="dk1"/>
                </a:solidFill>
                <a:latin typeface="Arial"/>
                <a:ea typeface="Arial"/>
                <a:cs typeface="Arial"/>
                <a:sym typeface="Arial"/>
              </a:rPr>
            </a:br>
            <a:r>
              <a:rPr lang="en-US" sz="2000">
                <a:solidFill>
                  <a:schemeClr val="dk1"/>
                </a:solidFill>
                <a:latin typeface="Arial"/>
                <a:ea typeface="Arial"/>
                <a:cs typeface="Arial"/>
                <a:sym typeface="Arial"/>
              </a:rPr>
              <a:t>1. Decimal </a:t>
            </a:r>
            <a:br>
              <a:rPr lang="en-US" sz="2000">
                <a:solidFill>
                  <a:schemeClr val="dk1"/>
                </a:solidFill>
                <a:latin typeface="Arial"/>
                <a:ea typeface="Arial"/>
                <a:cs typeface="Arial"/>
                <a:sym typeface="Arial"/>
              </a:rPr>
            </a:br>
            <a:r>
              <a:rPr lang="en-US" sz="2000">
                <a:solidFill>
                  <a:schemeClr val="dk1"/>
                </a:solidFill>
                <a:latin typeface="Arial"/>
                <a:ea typeface="Arial"/>
                <a:cs typeface="Arial"/>
                <a:sym typeface="Arial"/>
              </a:rPr>
              <a:t>2. Binary </a:t>
            </a:r>
            <a:br>
              <a:rPr lang="en-US" sz="2000">
                <a:solidFill>
                  <a:schemeClr val="dk1"/>
                </a:solidFill>
                <a:latin typeface="Arial"/>
                <a:ea typeface="Arial"/>
                <a:cs typeface="Arial"/>
                <a:sym typeface="Arial"/>
              </a:rPr>
            </a:br>
            <a:r>
              <a:rPr lang="en-US" sz="2000">
                <a:solidFill>
                  <a:schemeClr val="dk1"/>
                </a:solidFill>
                <a:latin typeface="Arial"/>
                <a:ea typeface="Arial"/>
                <a:cs typeface="Arial"/>
                <a:sym typeface="Arial"/>
              </a:rPr>
              <a:t>3. Octal</a:t>
            </a:r>
            <a:br>
              <a:rPr lang="en-US" sz="2000">
                <a:solidFill>
                  <a:schemeClr val="dk1"/>
                </a:solidFill>
                <a:latin typeface="Arial"/>
                <a:ea typeface="Arial"/>
                <a:cs typeface="Arial"/>
                <a:sym typeface="Arial"/>
              </a:rPr>
            </a:br>
            <a:r>
              <a:rPr lang="en-US" sz="2000">
                <a:solidFill>
                  <a:schemeClr val="dk1"/>
                </a:solidFill>
                <a:latin typeface="Arial"/>
                <a:ea typeface="Arial"/>
                <a:cs typeface="Arial"/>
                <a:sym typeface="Arial"/>
              </a:rPr>
              <a:t>4.Hexadecimal </a:t>
            </a:r>
            <a:br>
              <a:rPr lang="en-US" sz="2000">
                <a:solidFill>
                  <a:schemeClr val="dk1"/>
                </a:solidFill>
                <a:latin typeface="Arial"/>
                <a:ea typeface="Arial"/>
                <a:cs typeface="Arial"/>
                <a:sym typeface="Arial"/>
              </a:rPr>
            </a:br>
            <a:br>
              <a:rPr lang="en-US" sz="1200">
                <a:solidFill>
                  <a:schemeClr val="dk1"/>
                </a:solidFill>
                <a:latin typeface="Arial"/>
                <a:ea typeface="Arial"/>
                <a:cs typeface="Arial"/>
                <a:sym typeface="Arial"/>
              </a:rPr>
            </a:br>
            <a:br>
              <a:rPr lang="en-US" sz="1200">
                <a:solidFill>
                  <a:schemeClr val="dk1"/>
                </a:solidFill>
                <a:latin typeface="Arial"/>
                <a:ea typeface="Arial"/>
                <a:cs typeface="Arial"/>
                <a:sym typeface="Arial"/>
              </a:rPr>
            </a:br>
            <a:br>
              <a:rPr lang="en-US" sz="1200">
                <a:solidFill>
                  <a:schemeClr val="dk1"/>
                </a:solidFill>
                <a:latin typeface="Times New Roman"/>
                <a:ea typeface="Times New Roman"/>
                <a:cs typeface="Times New Roman"/>
                <a:sym typeface="Times New Roman"/>
              </a:rPr>
            </a:br>
            <a:endParaRPr sz="1200">
              <a:solidFill>
                <a:schemeClr val="dk1"/>
              </a:solidFill>
              <a:latin typeface="Times New Roman"/>
              <a:ea typeface="Times New Roman"/>
              <a:cs typeface="Times New Roman"/>
              <a:sym typeface="Times New Roman"/>
            </a:endParaRPr>
          </a:p>
        </p:txBody>
      </p:sp>
      <p:sp>
        <p:nvSpPr>
          <p:cNvPr id="174" name="Google Shape;174;p42"/>
          <p:cNvSpPr txBox="1">
            <a:spLocks noGrp="1"/>
          </p:cNvSpPr>
          <p:nvPr>
            <p:ph type="body" idx="1"/>
          </p:nvPr>
        </p:nvSpPr>
        <p:spPr>
          <a:xfrm>
            <a:off x="300700" y="279219"/>
            <a:ext cx="7609148" cy="636814"/>
          </a:xfrm>
          <a:prstGeom prst="rect">
            <a:avLst/>
          </a:prstGeom>
          <a:noFill/>
          <a:ln>
            <a:noFill/>
          </a:ln>
        </p:spPr>
        <p:txBody>
          <a:bodyPr spcFirstLastPara="1" wrap="square" lIns="91425" tIns="45700" rIns="91425" bIns="45700" anchor="t" anchorCtr="0">
            <a:noAutofit/>
          </a:bodyPr>
          <a:lstStyle/>
          <a:p>
            <a:pPr marL="457200" lvl="0" indent="-342900" algn="l" rtl="0">
              <a:lnSpc>
                <a:spcPct val="100000"/>
              </a:lnSpc>
              <a:spcBef>
                <a:spcPts val="360"/>
              </a:spcBef>
              <a:spcAft>
                <a:spcPts val="0"/>
              </a:spcAft>
              <a:buSzPts val="1800"/>
              <a:buNone/>
            </a:pPr>
            <a:r>
              <a:rPr lang="en-US" b="1">
                <a:solidFill>
                  <a:schemeClr val="dk1"/>
                </a:solidFill>
                <a:latin typeface="Arial"/>
                <a:ea typeface="Arial"/>
                <a:cs typeface="Arial"/>
                <a:sym typeface="Arial"/>
              </a:rPr>
              <a:t>Number System</a:t>
            </a:r>
            <a:endParaRPr/>
          </a:p>
        </p:txBody>
      </p:sp>
      <p:sp>
        <p:nvSpPr>
          <p:cNvPr id="175" name="Google Shape;175;p42"/>
          <p:cNvSpPr txBox="1"/>
          <p:nvPr/>
        </p:nvSpPr>
        <p:spPr>
          <a:xfrm>
            <a:off x="628650" y="1257300"/>
            <a:ext cx="7886700" cy="3943775"/>
          </a:xfrm>
          <a:prstGeom prst="rect">
            <a:avLst/>
          </a:prstGeom>
          <a:noFill/>
          <a:ln>
            <a:noFill/>
          </a:ln>
        </p:spPr>
        <p:txBody>
          <a:bodyPr spcFirstLastPara="1" wrap="square" lIns="68575" tIns="34275" rIns="68575" bIns="34275" anchor="t" anchorCtr="0">
            <a:normAutofit/>
          </a:bodyPr>
          <a:lstStyle/>
          <a:p>
            <a:pPr marL="214313" marR="0" lvl="0" indent="-214313" algn="l" rtl="0">
              <a:lnSpc>
                <a:spcPct val="90000"/>
              </a:lnSpc>
              <a:spcBef>
                <a:spcPts val="0"/>
              </a:spcBef>
              <a:spcAft>
                <a:spcPts val="0"/>
              </a:spcAft>
              <a:buClr>
                <a:srgbClr val="000000"/>
              </a:buClr>
              <a:buSzPts val="1800"/>
              <a:buFont typeface="Arial"/>
              <a:buChar char="•"/>
            </a:pPr>
            <a:r>
              <a:rPr lang="en-US" sz="1800" b="0" i="0" u="none" strike="noStrike" cap="none">
                <a:solidFill>
                  <a:srgbClr val="000000"/>
                </a:solidFill>
                <a:latin typeface="Arial"/>
                <a:ea typeface="Arial"/>
                <a:cs typeface="Arial"/>
                <a:sym typeface="Arial"/>
              </a:rPr>
              <a:t>A number system  defines how a number can be represented using distinct symbols.</a:t>
            </a:r>
            <a:endParaRPr/>
          </a:p>
          <a:p>
            <a:pPr marL="214313" marR="0" lvl="0" indent="-214313" algn="l" rtl="0">
              <a:lnSpc>
                <a:spcPct val="90000"/>
              </a:lnSpc>
              <a:spcBef>
                <a:spcPts val="750"/>
              </a:spcBef>
              <a:spcAft>
                <a:spcPts val="0"/>
              </a:spcAft>
              <a:buClr>
                <a:srgbClr val="000000"/>
              </a:buClr>
              <a:buSzPts val="1800"/>
              <a:buFont typeface="Arial"/>
              <a:buChar char="•"/>
            </a:pPr>
            <a:r>
              <a:rPr lang="en-US" sz="1800" b="0" i="0" u="none" strike="noStrike" cap="none">
                <a:solidFill>
                  <a:srgbClr val="000000"/>
                </a:solidFill>
                <a:latin typeface="Arial"/>
                <a:ea typeface="Arial"/>
                <a:cs typeface="Arial"/>
                <a:sym typeface="Arial"/>
              </a:rPr>
              <a:t>A number can be represented differently in different systems. </a:t>
            </a:r>
            <a:endParaRPr/>
          </a:p>
          <a:p>
            <a:pPr marL="214313" marR="0" lvl="0" indent="-214313" algn="l" rtl="0">
              <a:lnSpc>
                <a:spcPct val="90000"/>
              </a:lnSpc>
              <a:spcBef>
                <a:spcPts val="750"/>
              </a:spcBef>
              <a:spcAft>
                <a:spcPts val="0"/>
              </a:spcAft>
              <a:buClr>
                <a:srgbClr val="000000"/>
              </a:buClr>
              <a:buSzPts val="1800"/>
              <a:buFont typeface="Arial"/>
              <a:buChar char="•"/>
            </a:pPr>
            <a:r>
              <a:rPr lang="en-US" sz="1800" b="0" i="0" u="none" strike="noStrike" cap="none">
                <a:solidFill>
                  <a:srgbClr val="000000"/>
                </a:solidFill>
                <a:latin typeface="Arial"/>
                <a:ea typeface="Arial"/>
                <a:cs typeface="Arial"/>
                <a:sym typeface="Arial"/>
              </a:rPr>
              <a:t>For example: the two number  (2A)</a:t>
            </a:r>
            <a:r>
              <a:rPr lang="en-US" sz="1800" b="0" i="0" u="none" strike="noStrike" cap="none" baseline="-25000">
                <a:solidFill>
                  <a:srgbClr val="000000"/>
                </a:solidFill>
                <a:latin typeface="Arial"/>
                <a:ea typeface="Arial"/>
                <a:cs typeface="Arial"/>
                <a:sym typeface="Arial"/>
              </a:rPr>
              <a:t>16</a:t>
            </a:r>
            <a:r>
              <a:rPr lang="en-US" sz="1800" b="0" i="0" u="none" strike="noStrike" cap="none">
                <a:solidFill>
                  <a:srgbClr val="000000"/>
                </a:solidFill>
                <a:latin typeface="Arial"/>
                <a:ea typeface="Arial"/>
                <a:cs typeface="Arial"/>
                <a:sym typeface="Arial"/>
              </a:rPr>
              <a:t> and (52)</a:t>
            </a:r>
            <a:r>
              <a:rPr lang="en-US" sz="1800" b="0" i="0" u="none" strike="noStrike" cap="none" baseline="-25000">
                <a:solidFill>
                  <a:srgbClr val="000000"/>
                </a:solidFill>
                <a:latin typeface="Arial"/>
                <a:ea typeface="Arial"/>
                <a:cs typeface="Arial"/>
                <a:sym typeface="Arial"/>
              </a:rPr>
              <a:t>8</a:t>
            </a:r>
            <a:r>
              <a:rPr lang="en-US" sz="1800" b="0" i="0" u="none" strike="noStrike" cap="none">
                <a:solidFill>
                  <a:srgbClr val="000000"/>
                </a:solidFill>
                <a:latin typeface="Arial"/>
                <a:ea typeface="Arial"/>
                <a:cs typeface="Arial"/>
                <a:sym typeface="Arial"/>
              </a:rPr>
              <a:t>  both refer to the same quantity,</a:t>
            </a:r>
            <a:endParaRPr/>
          </a:p>
          <a:p>
            <a:pPr marL="171450" marR="0" lvl="0" indent="-171450" algn="l" rtl="0">
              <a:lnSpc>
                <a:spcPct val="90000"/>
              </a:lnSpc>
              <a:spcBef>
                <a:spcPts val="750"/>
              </a:spcBef>
              <a:spcAft>
                <a:spcPts val="0"/>
              </a:spcAft>
              <a:buNone/>
            </a:pPr>
            <a:r>
              <a:rPr lang="en-US" sz="1800" b="0" i="0" u="none" strike="noStrike" cap="none">
                <a:solidFill>
                  <a:srgbClr val="000000"/>
                </a:solidFill>
                <a:latin typeface="Arial"/>
                <a:ea typeface="Arial"/>
                <a:cs typeface="Arial"/>
                <a:sym typeface="Arial"/>
              </a:rPr>
              <a:t>and (42)</a:t>
            </a:r>
            <a:r>
              <a:rPr lang="en-US" sz="1800" b="0" i="0" u="none" strike="noStrike" cap="none" baseline="-25000">
                <a:solidFill>
                  <a:srgbClr val="000000"/>
                </a:solidFill>
                <a:latin typeface="Arial"/>
                <a:ea typeface="Arial"/>
                <a:cs typeface="Arial"/>
                <a:sym typeface="Arial"/>
              </a:rPr>
              <a:t>10</a:t>
            </a:r>
            <a:r>
              <a:rPr lang="en-US" sz="1800" b="0" i="0" u="none" strike="noStrike" cap="none">
                <a:solidFill>
                  <a:srgbClr val="000000"/>
                </a:solidFill>
                <a:latin typeface="Arial"/>
                <a:ea typeface="Arial"/>
                <a:cs typeface="Arial"/>
                <a:sym typeface="Arial"/>
              </a:rPr>
              <a:t> ,but their representations are different.</a:t>
            </a:r>
            <a:endParaRPr/>
          </a:p>
          <a:p>
            <a:pPr marL="171450" marR="0" lvl="0" indent="-171450" algn="l" rtl="0">
              <a:lnSpc>
                <a:spcPct val="90000"/>
              </a:lnSpc>
              <a:spcBef>
                <a:spcPts val="750"/>
              </a:spcBef>
              <a:spcAft>
                <a:spcPts val="0"/>
              </a:spcAft>
              <a:buClr>
                <a:srgbClr val="000000"/>
              </a:buClr>
              <a:buSzPts val="1800"/>
              <a:buFont typeface="Noto Sans Symbols"/>
              <a:buChar char="❖"/>
            </a:pPr>
            <a:r>
              <a:rPr lang="en-US" sz="1800" b="0" i="0" u="none" strike="noStrike" cap="none">
                <a:solidFill>
                  <a:srgbClr val="000000"/>
                </a:solidFill>
                <a:latin typeface="Arial"/>
                <a:ea typeface="Arial"/>
                <a:cs typeface="Arial"/>
                <a:sym typeface="Arial"/>
              </a:rPr>
              <a:t> Radix or Base :- Each number set is defined with particular digits or bits.</a:t>
            </a:r>
            <a:endParaRPr/>
          </a:p>
          <a:p>
            <a:pPr marL="171450" marR="0" lvl="0" indent="-171450" algn="l" rtl="0">
              <a:lnSpc>
                <a:spcPct val="90000"/>
              </a:lnSpc>
              <a:spcBef>
                <a:spcPts val="750"/>
              </a:spcBef>
              <a:spcAft>
                <a:spcPts val="0"/>
              </a:spcAft>
              <a:buNone/>
            </a:pPr>
            <a:r>
              <a:rPr lang="en-US" sz="1800" b="0" i="0" u="none" strike="noStrike" cap="none">
                <a:solidFill>
                  <a:srgbClr val="000000"/>
                </a:solidFill>
                <a:latin typeface="Arial"/>
                <a:ea typeface="Arial"/>
                <a:cs typeface="Arial"/>
                <a:sym typeface="Arial"/>
              </a:rPr>
              <a:t>  </a:t>
            </a:r>
            <a:endParaRPr/>
          </a:p>
          <a:p>
            <a:pPr marL="171450" marR="0" lvl="0" indent="-171450" algn="l" rtl="0">
              <a:lnSpc>
                <a:spcPct val="90000"/>
              </a:lnSpc>
              <a:spcBef>
                <a:spcPts val="750"/>
              </a:spcBef>
              <a:spcAft>
                <a:spcPts val="0"/>
              </a:spcAft>
              <a:buNone/>
            </a:pPr>
            <a:r>
              <a:rPr lang="en-US" sz="1200" b="0" i="0" u="none" strike="noStrike" cap="none">
                <a:solidFill>
                  <a:srgbClr val="000000"/>
                </a:solidFill>
                <a:latin typeface="Arial"/>
                <a:ea typeface="Arial"/>
                <a:cs typeface="Arial"/>
                <a:sym typeface="Arial"/>
              </a:rPr>
              <a:t>                    </a:t>
            </a:r>
            <a:endParaRPr sz="1200" b="0" i="0" u="none" strike="noStrike" cap="none" baseline="-25000">
              <a:solidFill>
                <a:srgbClr val="000000"/>
              </a:solidFill>
              <a:latin typeface="Arial"/>
              <a:ea typeface="Arial"/>
              <a:cs typeface="Arial"/>
              <a:sym typeface="Arial"/>
            </a:endParaRPr>
          </a:p>
          <a:p>
            <a:pPr marL="171450" marR="0" lvl="0" indent="-171450" algn="l" rtl="0">
              <a:lnSpc>
                <a:spcPct val="90000"/>
              </a:lnSpc>
              <a:spcBef>
                <a:spcPts val="750"/>
              </a:spcBef>
              <a:spcAft>
                <a:spcPts val="0"/>
              </a:spcAft>
              <a:buNone/>
            </a:pPr>
            <a:endParaRPr sz="1200" b="0" i="0" u="none" strike="noStrike" cap="none" baseline="-25000">
              <a:solidFill>
                <a:srgbClr val="000000"/>
              </a:solidFill>
              <a:latin typeface="Arial"/>
              <a:ea typeface="Arial"/>
              <a:cs typeface="Arial"/>
              <a:sym typeface="Arial"/>
            </a:endParaRPr>
          </a:p>
          <a:p>
            <a:pPr marL="171450" marR="0" lvl="0" indent="-171450" algn="l" rtl="0">
              <a:lnSpc>
                <a:spcPct val="90000"/>
              </a:lnSpc>
              <a:spcBef>
                <a:spcPts val="750"/>
              </a:spcBef>
              <a:spcAft>
                <a:spcPts val="0"/>
              </a:spcAft>
              <a:buNone/>
            </a:pPr>
            <a:endParaRPr sz="1200" b="0" i="0" u="none" strike="noStrike" cap="none" baseline="-25000">
              <a:solidFill>
                <a:schemeClr val="dk1"/>
              </a:solidFill>
              <a:latin typeface="Arial"/>
              <a:ea typeface="Arial"/>
              <a:cs typeface="Arial"/>
              <a:sym typeface="Arial"/>
            </a:endParaRPr>
          </a:p>
          <a:p>
            <a:pPr marL="171450" marR="0" lvl="0" indent="-171450" algn="l" rtl="0">
              <a:lnSpc>
                <a:spcPct val="90000"/>
              </a:lnSpc>
              <a:spcBef>
                <a:spcPts val="750"/>
              </a:spcBef>
              <a:spcAft>
                <a:spcPts val="0"/>
              </a:spcAft>
              <a:buNone/>
            </a:pPr>
            <a:endParaRPr sz="1200" b="0" i="0" u="none" strike="noStrike" cap="none">
              <a:solidFill>
                <a:schemeClr val="dk1"/>
              </a:solidFill>
              <a:latin typeface="Arial"/>
              <a:ea typeface="Arial"/>
              <a:cs typeface="Arial"/>
              <a:sym typeface="Arial"/>
            </a:endParaRPr>
          </a:p>
        </p:txBody>
      </p:sp>
      <p:sp>
        <p:nvSpPr>
          <p:cNvPr id="176" name="Google Shape;176;p4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a:t>14</a:t>
            </a:fld>
            <a:endParaRPr/>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92E6E0-E243-AA5A-59C0-320C5CD645D7}"/>
              </a:ext>
            </a:extLst>
          </p:cNvPr>
          <p:cNvSpPr>
            <a:spLocks noGrp="1"/>
          </p:cNvSpPr>
          <p:nvPr>
            <p:ph type="ctrTitle"/>
          </p:nvPr>
        </p:nvSpPr>
        <p:spPr/>
        <p:txBody>
          <a:bodyPr/>
          <a:lstStyle/>
          <a:p>
            <a:r>
              <a:rPr lang="en-US" dirty="0"/>
              <a:t>Example</a:t>
            </a:r>
            <a:endParaRPr lang="en-IN" dirty="0"/>
          </a:p>
        </p:txBody>
      </p:sp>
      <p:sp>
        <p:nvSpPr>
          <p:cNvPr id="4" name="Slide Number Placeholder 3">
            <a:extLst>
              <a:ext uri="{FF2B5EF4-FFF2-40B4-BE49-F238E27FC236}">
                <a16:creationId xmlns:a16="http://schemas.microsoft.com/office/drawing/2014/main" id="{BF191C38-F26E-BCC9-74D5-D5C3CED977D8}"/>
              </a:ext>
            </a:extLst>
          </p:cNvPr>
          <p:cNvSpPr>
            <a:spLocks noGrp="1"/>
          </p:cNvSpPr>
          <p:nvPr>
            <p:ph type="sldNum" idx="12"/>
          </p:nvPr>
        </p:nvSpPr>
        <p:spPr/>
        <p:txBody>
          <a:bodyPr/>
          <a:lstStyle/>
          <a:p>
            <a:fld id="{53114E05-3051-4B4D-B4A6-1FD6CE6250CE}" type="slidenum">
              <a:rPr lang="en-US" altLang="" smtClean="0"/>
              <a:pPr/>
              <a:t>140</a:t>
            </a:fld>
            <a:endParaRPr lang="en-US" altLang=""/>
          </a:p>
        </p:txBody>
      </p:sp>
      <p:pic>
        <p:nvPicPr>
          <p:cNvPr id="6" name="Picture 5">
            <a:extLst>
              <a:ext uri="{FF2B5EF4-FFF2-40B4-BE49-F238E27FC236}">
                <a16:creationId xmlns:a16="http://schemas.microsoft.com/office/drawing/2014/main" id="{DA955109-35A0-8759-A6B9-1C8D5F2B5C27}"/>
              </a:ext>
            </a:extLst>
          </p:cNvPr>
          <p:cNvPicPr>
            <a:picLocks noChangeAspect="1"/>
          </p:cNvPicPr>
          <p:nvPr/>
        </p:nvPicPr>
        <p:blipFill>
          <a:blip r:embed="rId2"/>
          <a:stretch>
            <a:fillRect/>
          </a:stretch>
        </p:blipFill>
        <p:spPr>
          <a:xfrm>
            <a:off x="2184384" y="1632975"/>
            <a:ext cx="6012559" cy="3804557"/>
          </a:xfrm>
          <a:prstGeom prst="rect">
            <a:avLst/>
          </a:prstGeom>
        </p:spPr>
      </p:pic>
      <p:sp>
        <p:nvSpPr>
          <p:cNvPr id="7" name="TextBox 6">
            <a:extLst>
              <a:ext uri="{FF2B5EF4-FFF2-40B4-BE49-F238E27FC236}">
                <a16:creationId xmlns:a16="http://schemas.microsoft.com/office/drawing/2014/main" id="{A7BD0CA5-82BB-887C-3514-FD7E0231D468}"/>
              </a:ext>
            </a:extLst>
          </p:cNvPr>
          <p:cNvSpPr txBox="1"/>
          <p:nvPr/>
        </p:nvSpPr>
        <p:spPr>
          <a:xfrm>
            <a:off x="489857" y="1094014"/>
            <a:ext cx="7707086" cy="400110"/>
          </a:xfrm>
          <a:prstGeom prst="rect">
            <a:avLst/>
          </a:prstGeom>
          <a:noFill/>
        </p:spPr>
        <p:txBody>
          <a:bodyPr wrap="square" rtlCol="0">
            <a:spAutoFit/>
          </a:bodyPr>
          <a:lstStyle/>
          <a:p>
            <a:r>
              <a:rPr lang="en-US" sz="2000" dirty="0"/>
              <a:t>Q.  In following 1:4 MUX, what will be output if C1=1 and C0=0</a:t>
            </a:r>
            <a:endParaRPr lang="en-IN" sz="2000" dirty="0"/>
          </a:p>
        </p:txBody>
      </p:sp>
      <p:sp>
        <p:nvSpPr>
          <p:cNvPr id="8" name="TextBox 7">
            <a:extLst>
              <a:ext uri="{FF2B5EF4-FFF2-40B4-BE49-F238E27FC236}">
                <a16:creationId xmlns:a16="http://schemas.microsoft.com/office/drawing/2014/main" id="{2AFB4A6E-0EDB-6776-8759-31446AE1B7FE}"/>
              </a:ext>
            </a:extLst>
          </p:cNvPr>
          <p:cNvSpPr txBox="1"/>
          <p:nvPr/>
        </p:nvSpPr>
        <p:spPr>
          <a:xfrm>
            <a:off x="3288384" y="6048573"/>
            <a:ext cx="3804557" cy="461665"/>
          </a:xfrm>
          <a:prstGeom prst="rect">
            <a:avLst/>
          </a:prstGeom>
          <a:noFill/>
        </p:spPr>
        <p:txBody>
          <a:bodyPr wrap="square" rtlCol="0">
            <a:spAutoFit/>
          </a:bodyPr>
          <a:lstStyle/>
          <a:p>
            <a:r>
              <a:rPr lang="en-US" sz="2400" dirty="0"/>
              <a:t>Ans.    M= X2</a:t>
            </a:r>
            <a:endParaRPr lang="en-IN" sz="2400" dirty="0"/>
          </a:p>
        </p:txBody>
      </p:sp>
    </p:spTree>
    <p:extLst>
      <p:ext uri="{BB962C8B-B14F-4D97-AF65-F5344CB8AC3E}">
        <p14:creationId xmlns:p14="http://schemas.microsoft.com/office/powerpoint/2010/main" val="1175524657"/>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9F3711-B5B8-FE1D-D87C-68003737B836}"/>
              </a:ext>
            </a:extLst>
          </p:cNvPr>
          <p:cNvSpPr>
            <a:spLocks noGrp="1"/>
          </p:cNvSpPr>
          <p:nvPr>
            <p:ph type="ctrTitle"/>
          </p:nvPr>
        </p:nvSpPr>
        <p:spPr/>
        <p:txBody>
          <a:bodyPr/>
          <a:lstStyle/>
          <a:p>
            <a:r>
              <a:rPr lang="en-US" dirty="0"/>
              <a:t>Example</a:t>
            </a:r>
            <a:endParaRPr lang="en-IN" dirty="0"/>
          </a:p>
        </p:txBody>
      </p:sp>
      <p:sp>
        <p:nvSpPr>
          <p:cNvPr id="4" name="Slide Number Placeholder 3">
            <a:extLst>
              <a:ext uri="{FF2B5EF4-FFF2-40B4-BE49-F238E27FC236}">
                <a16:creationId xmlns:a16="http://schemas.microsoft.com/office/drawing/2014/main" id="{91B592C0-BFBE-CB70-2CFE-FFBEE47EA843}"/>
              </a:ext>
            </a:extLst>
          </p:cNvPr>
          <p:cNvSpPr>
            <a:spLocks noGrp="1"/>
          </p:cNvSpPr>
          <p:nvPr>
            <p:ph type="sldNum" idx="12"/>
          </p:nvPr>
        </p:nvSpPr>
        <p:spPr/>
        <p:txBody>
          <a:bodyPr/>
          <a:lstStyle/>
          <a:p>
            <a:fld id="{53114E05-3051-4B4D-B4A6-1FD6CE6250CE}" type="slidenum">
              <a:rPr lang="en-US" altLang="" smtClean="0"/>
              <a:pPr/>
              <a:t>141</a:t>
            </a:fld>
            <a:endParaRPr lang="en-US" altLang=""/>
          </a:p>
        </p:txBody>
      </p:sp>
      <p:pic>
        <p:nvPicPr>
          <p:cNvPr id="6" name="Picture 5">
            <a:extLst>
              <a:ext uri="{FF2B5EF4-FFF2-40B4-BE49-F238E27FC236}">
                <a16:creationId xmlns:a16="http://schemas.microsoft.com/office/drawing/2014/main" id="{D3A4D43D-0528-1D53-192A-71EB3B86A049}"/>
              </a:ext>
            </a:extLst>
          </p:cNvPr>
          <p:cNvPicPr>
            <a:picLocks noChangeAspect="1"/>
          </p:cNvPicPr>
          <p:nvPr/>
        </p:nvPicPr>
        <p:blipFill>
          <a:blip r:embed="rId2"/>
          <a:stretch>
            <a:fillRect/>
          </a:stretch>
        </p:blipFill>
        <p:spPr>
          <a:xfrm>
            <a:off x="386442" y="951821"/>
            <a:ext cx="8054879" cy="365125"/>
          </a:xfrm>
          <a:prstGeom prst="rect">
            <a:avLst/>
          </a:prstGeom>
        </p:spPr>
      </p:pic>
      <p:pic>
        <p:nvPicPr>
          <p:cNvPr id="8" name="Picture 7">
            <a:extLst>
              <a:ext uri="{FF2B5EF4-FFF2-40B4-BE49-F238E27FC236}">
                <a16:creationId xmlns:a16="http://schemas.microsoft.com/office/drawing/2014/main" id="{8D493366-C878-D849-D8E7-AFE3C28DE9C2}"/>
              </a:ext>
            </a:extLst>
          </p:cNvPr>
          <p:cNvPicPr>
            <a:picLocks noChangeAspect="1"/>
          </p:cNvPicPr>
          <p:nvPr/>
        </p:nvPicPr>
        <p:blipFill>
          <a:blip r:embed="rId3"/>
          <a:stretch>
            <a:fillRect/>
          </a:stretch>
        </p:blipFill>
        <p:spPr>
          <a:xfrm>
            <a:off x="923925" y="1354366"/>
            <a:ext cx="7112812" cy="5367109"/>
          </a:xfrm>
          <a:prstGeom prst="rect">
            <a:avLst/>
          </a:prstGeom>
        </p:spPr>
      </p:pic>
    </p:spTree>
    <p:extLst>
      <p:ext uri="{BB962C8B-B14F-4D97-AF65-F5344CB8AC3E}">
        <p14:creationId xmlns:p14="http://schemas.microsoft.com/office/powerpoint/2010/main" val="337682494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Shape 39"/>
        <p:cNvGrpSpPr/>
        <p:nvPr/>
      </p:nvGrpSpPr>
      <p:grpSpPr>
        <a:xfrm>
          <a:off x="0" y="0"/>
          <a:ext cx="0" cy="0"/>
          <a:chOff x="0" y="0"/>
          <a:chExt cx="0" cy="0"/>
        </a:xfrm>
      </p:grpSpPr>
      <p:sp>
        <p:nvSpPr>
          <p:cNvPr id="40" name="Google Shape;40;p1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latin typeface="Times New Roman" panose="02020603050405020304" pitchFamily="18" charset="0"/>
                <a:cs typeface="Times New Roman" panose="02020603050405020304" pitchFamily="18" charset="0"/>
              </a:rPr>
              <a:pPr marL="0" lvl="0" indent="0" algn="r" rtl="0">
                <a:lnSpc>
                  <a:spcPct val="100000"/>
                </a:lnSpc>
                <a:spcBef>
                  <a:spcPts val="0"/>
                </a:spcBef>
                <a:spcAft>
                  <a:spcPts val="0"/>
                </a:spcAft>
                <a:buSzPts val="1200"/>
                <a:buNone/>
              </a:pPr>
              <a:t>142</a:t>
            </a:fld>
            <a:endParaRPr>
              <a:latin typeface="Times New Roman" panose="02020603050405020304" pitchFamily="18" charset="0"/>
              <a:cs typeface="Times New Roman" panose="02020603050405020304" pitchFamily="18" charset="0"/>
            </a:endParaRPr>
          </a:p>
        </p:txBody>
      </p:sp>
      <p:pic>
        <p:nvPicPr>
          <p:cNvPr id="41" name="Google Shape;41;p10"/>
          <p:cNvPicPr preferRelativeResize="0"/>
          <p:nvPr/>
        </p:nvPicPr>
        <p:blipFill rotWithShape="1">
          <a:blip r:embed="rId3">
            <a:alphaModFix/>
          </a:blip>
          <a:srcRect/>
          <a:stretch/>
        </p:blipFill>
        <p:spPr>
          <a:xfrm>
            <a:off x="521110" y="173569"/>
            <a:ext cx="1720645" cy="723209"/>
          </a:xfrm>
          <a:prstGeom prst="rect">
            <a:avLst/>
          </a:prstGeom>
          <a:noFill/>
          <a:ln>
            <a:noFill/>
          </a:ln>
        </p:spPr>
      </p:pic>
      <p:sp>
        <p:nvSpPr>
          <p:cNvPr id="42" name="Google Shape;42;p10"/>
          <p:cNvSpPr txBox="1"/>
          <p:nvPr/>
        </p:nvSpPr>
        <p:spPr>
          <a:xfrm>
            <a:off x="0" y="1913466"/>
            <a:ext cx="9144000" cy="4639733"/>
          </a:xfrm>
          <a:prstGeom prst="rect">
            <a:avLst/>
          </a:prstGeom>
          <a:noFill/>
          <a:ln>
            <a:noFill/>
          </a:ln>
        </p:spPr>
        <p:txBody>
          <a:bodyPr spcFirstLastPara="1" wrap="square" lIns="91425" tIns="33100" rIns="91425" bIns="45700" anchor="ctr" anchorCtr="0">
            <a:noAutofit/>
          </a:bodyPr>
          <a:lstStyle/>
          <a:p>
            <a:pPr algn="ctr">
              <a:lnSpc>
                <a:spcPct val="150000"/>
              </a:lnSpc>
            </a:pPr>
            <a:r>
              <a:rPr lang="en-US" sz="2400" b="1" dirty="0" err="1">
                <a:latin typeface="Times New Roman" panose="02020603050405020304" pitchFamily="18" charset="0"/>
                <a:cs typeface="Times New Roman" panose="02020603050405020304" pitchFamily="18" charset="0"/>
              </a:rPr>
              <a:t>Demultiplexer</a:t>
            </a:r>
            <a:r>
              <a:rPr lang="en-US" sz="2400" b="1" dirty="0">
                <a:latin typeface="Times New Roman" panose="02020603050405020304" pitchFamily="18" charset="0"/>
                <a:cs typeface="Times New Roman" panose="02020603050405020304" pitchFamily="18" charset="0"/>
              </a:rPr>
              <a:t> </a:t>
            </a:r>
          </a:p>
          <a:p>
            <a:pPr algn="just" eaLnBrk="1" hangingPunct="1">
              <a:lnSpc>
                <a:spcPct val="200000"/>
              </a:lnSpc>
              <a:buFont typeface="Wingdings" panose="05000000000000000000" pitchFamily="2" charset="2"/>
              <a:buChar char="Ø"/>
            </a:pPr>
            <a:r>
              <a:rPr lang="en-IN" altLang="" sz="2200" dirty="0">
                <a:latin typeface="Times New Roman" panose="02020603050405020304" pitchFamily="18" charset="0"/>
                <a:cs typeface="Times New Roman" panose="02020603050405020304" pitchFamily="18" charset="0"/>
              </a:rPr>
              <a:t>The De-Multiplexer is a combinational logic circuit that performs the reverse operation of multiplexer (Several output lines, one input line). </a:t>
            </a:r>
          </a:p>
          <a:p>
            <a:pPr algn="just" eaLnBrk="1" hangingPunct="1">
              <a:lnSpc>
                <a:spcPct val="200000"/>
              </a:lnSpc>
              <a:buFont typeface="Wingdings" panose="05000000000000000000" pitchFamily="2" charset="2"/>
              <a:buChar char="Ø"/>
            </a:pPr>
            <a:r>
              <a:rPr lang="en-IN" altLang="" sz="2200" dirty="0">
                <a:latin typeface="Times New Roman" panose="02020603050405020304" pitchFamily="18" charset="0"/>
                <a:cs typeface="Times New Roman" panose="02020603050405020304" pitchFamily="18" charset="0"/>
              </a:rPr>
              <a:t>De-Multiplexer means one to many. A De-Multiplexer is a circuit with one input and many output. By applying control signal, we can steer any input to the output. Few types of De -Multiplexer are 1-to 2, 1-to-4, 1-to-8 and 1-to 16 De-Multiplexer .</a:t>
            </a:r>
          </a:p>
          <a:p>
            <a:pPr algn="just" eaLnBrk="1" hangingPunct="1">
              <a:lnSpc>
                <a:spcPct val="200000"/>
              </a:lnSpc>
              <a:buFont typeface="Wingdings" panose="05000000000000000000" pitchFamily="2" charset="2"/>
              <a:buChar char="Ø"/>
            </a:pPr>
            <a:r>
              <a:rPr lang="en-US" altLang="" sz="2200" dirty="0">
                <a:latin typeface="Times New Roman" panose="02020603050405020304" pitchFamily="18" charset="0"/>
                <a:cs typeface="Times New Roman" panose="02020603050405020304" pitchFamily="18" charset="0"/>
              </a:rPr>
              <a:t>De-Multiplexer is the process of taking information from one input and transmitting the same over one of several outputs.</a:t>
            </a:r>
            <a:endParaRPr lang="en-IN" altLang="" sz="2200" dirty="0">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pPr>
            <a:endParaRPr lang="en-US" sz="1800" dirty="0"/>
          </a:p>
          <a:p>
            <a:pPr algn="just">
              <a:lnSpc>
                <a:spcPct val="150000"/>
              </a:lnSpc>
            </a:pPr>
            <a:endParaRPr lang="en-US" sz="1800" dirty="0"/>
          </a:p>
        </p:txBody>
      </p:sp>
    </p:spTree>
    <p:extLst>
      <p:ext uri="{BB962C8B-B14F-4D97-AF65-F5344CB8AC3E}">
        <p14:creationId xmlns:p14="http://schemas.microsoft.com/office/powerpoint/2010/main" val="323568065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Shape 39"/>
        <p:cNvGrpSpPr/>
        <p:nvPr/>
      </p:nvGrpSpPr>
      <p:grpSpPr>
        <a:xfrm>
          <a:off x="0" y="0"/>
          <a:ext cx="0" cy="0"/>
          <a:chOff x="0" y="0"/>
          <a:chExt cx="0" cy="0"/>
        </a:xfrm>
      </p:grpSpPr>
      <p:sp>
        <p:nvSpPr>
          <p:cNvPr id="40" name="Google Shape;40;p1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latin typeface="Times New Roman" panose="02020603050405020304" pitchFamily="18" charset="0"/>
                <a:cs typeface="Times New Roman" panose="02020603050405020304" pitchFamily="18" charset="0"/>
              </a:rPr>
              <a:pPr marL="0" lvl="0" indent="0" algn="r" rtl="0">
                <a:lnSpc>
                  <a:spcPct val="100000"/>
                </a:lnSpc>
                <a:spcBef>
                  <a:spcPts val="0"/>
                </a:spcBef>
                <a:spcAft>
                  <a:spcPts val="0"/>
                </a:spcAft>
                <a:buSzPts val="1200"/>
                <a:buNone/>
              </a:pPr>
              <a:t>143</a:t>
            </a:fld>
            <a:endParaRPr>
              <a:latin typeface="Times New Roman" panose="02020603050405020304" pitchFamily="18" charset="0"/>
              <a:cs typeface="Times New Roman" panose="02020603050405020304" pitchFamily="18" charset="0"/>
            </a:endParaRPr>
          </a:p>
        </p:txBody>
      </p:sp>
      <p:pic>
        <p:nvPicPr>
          <p:cNvPr id="41" name="Google Shape;41;p10"/>
          <p:cNvPicPr preferRelativeResize="0"/>
          <p:nvPr/>
        </p:nvPicPr>
        <p:blipFill rotWithShape="1">
          <a:blip r:embed="rId3">
            <a:alphaModFix/>
          </a:blip>
          <a:srcRect/>
          <a:stretch/>
        </p:blipFill>
        <p:spPr>
          <a:xfrm>
            <a:off x="521110" y="173569"/>
            <a:ext cx="1720645" cy="723209"/>
          </a:xfrm>
          <a:prstGeom prst="rect">
            <a:avLst/>
          </a:prstGeom>
          <a:noFill/>
          <a:ln>
            <a:noFill/>
          </a:ln>
        </p:spPr>
      </p:pic>
      <p:sp>
        <p:nvSpPr>
          <p:cNvPr id="42" name="Google Shape;42;p10"/>
          <p:cNvSpPr txBox="1"/>
          <p:nvPr/>
        </p:nvSpPr>
        <p:spPr>
          <a:xfrm>
            <a:off x="0" y="1744133"/>
            <a:ext cx="9144000" cy="423333"/>
          </a:xfrm>
          <a:prstGeom prst="rect">
            <a:avLst/>
          </a:prstGeom>
          <a:noFill/>
          <a:ln>
            <a:noFill/>
          </a:ln>
        </p:spPr>
        <p:txBody>
          <a:bodyPr spcFirstLastPara="1" wrap="square" lIns="91425" tIns="33100" rIns="91425" bIns="45700" anchor="ctr" anchorCtr="0">
            <a:noAutofit/>
          </a:bodyPr>
          <a:lstStyle/>
          <a:p>
            <a:pPr algn="ctr">
              <a:lnSpc>
                <a:spcPct val="150000"/>
              </a:lnSpc>
            </a:pPr>
            <a:r>
              <a:rPr lang="en-US" sz="2400" b="1" dirty="0">
                <a:latin typeface="Times New Roman" panose="02020603050405020304" pitchFamily="18" charset="0"/>
                <a:cs typeface="Times New Roman" panose="02020603050405020304" pitchFamily="18" charset="0"/>
              </a:rPr>
              <a:t>Block Diagram</a:t>
            </a:r>
          </a:p>
          <a:p>
            <a:pPr algn="just">
              <a:lnSpc>
                <a:spcPct val="150000"/>
              </a:lnSpc>
            </a:pPr>
            <a:endParaRPr lang="en-US" sz="1800" dirty="0"/>
          </a:p>
          <a:p>
            <a:pPr marL="285750" indent="-285750" algn="just">
              <a:lnSpc>
                <a:spcPct val="150000"/>
              </a:lnSpc>
              <a:buFont typeface="Arial" panose="020B0604020202020204" pitchFamily="34" charset="0"/>
              <a:buChar char="•"/>
            </a:pPr>
            <a:endParaRPr lang="en-US" sz="1800" dirty="0"/>
          </a:p>
          <a:p>
            <a:pPr algn="just">
              <a:lnSpc>
                <a:spcPct val="150000"/>
              </a:lnSpc>
            </a:pPr>
            <a:endParaRPr lang="en-US" sz="1800" dirty="0"/>
          </a:p>
        </p:txBody>
      </p:sp>
      <p:pic>
        <p:nvPicPr>
          <p:cNvPr id="7" name="Picture 2" descr="https://image2.slideserve.com/4294729/block-diagram-of-demultiplexer-n.jpg"/>
          <p:cNvPicPr>
            <a:picLocks noChangeAspect="1" noChangeArrowheads="1"/>
          </p:cNvPicPr>
          <p:nvPr/>
        </p:nvPicPr>
        <p:blipFill rotWithShape="1">
          <a:blip r:embed="rId4">
            <a:extLst>
              <a:ext uri="{28A0092B-C50C-407E-A947-70E740481C1C}">
                <a14:useLocalDpi xmlns:a14="http://schemas.microsoft.com/office/drawing/2010/main" val="0"/>
              </a:ext>
            </a:extLst>
          </a:blip>
          <a:srcRect l="14445" t="28148" r="12222"/>
          <a:stretch/>
        </p:blipFill>
        <p:spPr bwMode="auto">
          <a:xfrm>
            <a:off x="1032933" y="1754453"/>
            <a:ext cx="7061200" cy="3901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72071594"/>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Shape 39"/>
        <p:cNvGrpSpPr/>
        <p:nvPr/>
      </p:nvGrpSpPr>
      <p:grpSpPr>
        <a:xfrm>
          <a:off x="0" y="0"/>
          <a:ext cx="0" cy="0"/>
          <a:chOff x="0" y="0"/>
          <a:chExt cx="0" cy="0"/>
        </a:xfrm>
      </p:grpSpPr>
      <p:sp>
        <p:nvSpPr>
          <p:cNvPr id="40" name="Google Shape;40;p1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latin typeface="Times New Roman" panose="02020603050405020304" pitchFamily="18" charset="0"/>
                <a:cs typeface="Times New Roman" panose="02020603050405020304" pitchFamily="18" charset="0"/>
              </a:rPr>
              <a:pPr marL="0" lvl="0" indent="0" algn="r" rtl="0">
                <a:lnSpc>
                  <a:spcPct val="100000"/>
                </a:lnSpc>
                <a:spcBef>
                  <a:spcPts val="0"/>
                </a:spcBef>
                <a:spcAft>
                  <a:spcPts val="0"/>
                </a:spcAft>
                <a:buSzPts val="1200"/>
                <a:buNone/>
              </a:pPr>
              <a:t>144</a:t>
            </a:fld>
            <a:endParaRPr>
              <a:latin typeface="Times New Roman" panose="02020603050405020304" pitchFamily="18" charset="0"/>
              <a:cs typeface="Times New Roman" panose="02020603050405020304" pitchFamily="18" charset="0"/>
            </a:endParaRPr>
          </a:p>
        </p:txBody>
      </p:sp>
      <p:pic>
        <p:nvPicPr>
          <p:cNvPr id="41" name="Google Shape;41;p10"/>
          <p:cNvPicPr preferRelativeResize="0"/>
          <p:nvPr/>
        </p:nvPicPr>
        <p:blipFill rotWithShape="1">
          <a:blip r:embed="rId3">
            <a:alphaModFix/>
          </a:blip>
          <a:srcRect/>
          <a:stretch/>
        </p:blipFill>
        <p:spPr>
          <a:xfrm>
            <a:off x="521110" y="173569"/>
            <a:ext cx="1720645" cy="723209"/>
          </a:xfrm>
          <a:prstGeom prst="rect">
            <a:avLst/>
          </a:prstGeom>
          <a:noFill/>
          <a:ln>
            <a:noFill/>
          </a:ln>
        </p:spPr>
      </p:pic>
      <p:sp>
        <p:nvSpPr>
          <p:cNvPr id="42" name="Google Shape;42;p10"/>
          <p:cNvSpPr txBox="1"/>
          <p:nvPr/>
        </p:nvSpPr>
        <p:spPr>
          <a:xfrm>
            <a:off x="0" y="1744133"/>
            <a:ext cx="9144000" cy="423333"/>
          </a:xfrm>
          <a:prstGeom prst="rect">
            <a:avLst/>
          </a:prstGeom>
          <a:noFill/>
          <a:ln>
            <a:noFill/>
          </a:ln>
        </p:spPr>
        <p:txBody>
          <a:bodyPr spcFirstLastPara="1" wrap="square" lIns="91425" tIns="33100" rIns="91425" bIns="45700" anchor="ctr" anchorCtr="0">
            <a:noAutofit/>
          </a:bodyPr>
          <a:lstStyle/>
          <a:p>
            <a:pPr algn="ctr">
              <a:lnSpc>
                <a:spcPct val="150000"/>
              </a:lnSpc>
            </a:pPr>
            <a:r>
              <a:rPr lang="en-US" sz="2400" b="1" dirty="0">
                <a:latin typeface="Times New Roman" panose="02020603050405020304" pitchFamily="18" charset="0"/>
                <a:cs typeface="Times New Roman" panose="02020603050405020304" pitchFamily="18" charset="0"/>
              </a:rPr>
              <a:t>1-to-4 </a:t>
            </a:r>
            <a:r>
              <a:rPr lang="en-US" sz="2400" b="1" dirty="0" err="1">
                <a:latin typeface="Times New Roman" panose="02020603050405020304" pitchFamily="18" charset="0"/>
                <a:cs typeface="Times New Roman" panose="02020603050405020304" pitchFamily="18" charset="0"/>
              </a:rPr>
              <a:t>Demultiplexer</a:t>
            </a:r>
            <a:endParaRPr lang="en-US" sz="2400" b="1" dirty="0">
              <a:latin typeface="Times New Roman" panose="02020603050405020304" pitchFamily="18" charset="0"/>
              <a:cs typeface="Times New Roman" panose="02020603050405020304" pitchFamily="18" charset="0"/>
            </a:endParaRPr>
          </a:p>
          <a:p>
            <a:pPr algn="just">
              <a:lnSpc>
                <a:spcPct val="150000"/>
              </a:lnSpc>
            </a:pPr>
            <a:endParaRPr lang="en-US" sz="1800" dirty="0"/>
          </a:p>
          <a:p>
            <a:pPr marL="285750" indent="-285750" algn="just">
              <a:lnSpc>
                <a:spcPct val="150000"/>
              </a:lnSpc>
              <a:buFont typeface="Arial" panose="020B0604020202020204" pitchFamily="34" charset="0"/>
              <a:buChar char="•"/>
            </a:pPr>
            <a:endParaRPr lang="en-US" sz="1800" dirty="0"/>
          </a:p>
          <a:p>
            <a:pPr algn="just">
              <a:lnSpc>
                <a:spcPct val="150000"/>
              </a:lnSpc>
            </a:pPr>
            <a:endParaRPr lang="en-US" sz="1800" dirty="0"/>
          </a:p>
        </p:txBody>
      </p:sp>
      <p:grpSp>
        <p:nvGrpSpPr>
          <p:cNvPr id="23" name="Group 22"/>
          <p:cNvGrpSpPr/>
          <p:nvPr/>
        </p:nvGrpSpPr>
        <p:grpSpPr>
          <a:xfrm>
            <a:off x="521110" y="1744133"/>
            <a:ext cx="7620000" cy="4612217"/>
            <a:chOff x="533400" y="1600200"/>
            <a:chExt cx="7620000" cy="4264025"/>
          </a:xfrm>
        </p:grpSpPr>
        <p:pic>
          <p:nvPicPr>
            <p:cNvPr id="2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400" y="1676400"/>
              <a:ext cx="4613275" cy="418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5" name="Group 26"/>
            <p:cNvGrpSpPr>
              <a:grpSpLocks/>
            </p:cNvGrpSpPr>
            <p:nvPr/>
          </p:nvGrpSpPr>
          <p:grpSpPr bwMode="auto">
            <a:xfrm>
              <a:off x="6113463" y="1600200"/>
              <a:ext cx="2039937" cy="1843088"/>
              <a:chOff x="6113542" y="1600200"/>
              <a:chExt cx="2039090" cy="1842695"/>
            </a:xfrm>
          </p:grpSpPr>
          <p:cxnSp>
            <p:nvCxnSpPr>
              <p:cNvPr id="26" name="Straight Connector 25"/>
              <p:cNvCxnSpPr/>
              <p:nvPr/>
            </p:nvCxnSpPr>
            <p:spPr>
              <a:xfrm>
                <a:off x="6492796" y="2285854"/>
                <a:ext cx="364973" cy="1588"/>
              </a:xfrm>
              <a:prstGeom prst="line">
                <a:avLst/>
              </a:prstGeom>
              <a:ln w="12700">
                <a:solidFill>
                  <a:srgbClr val="FF0000"/>
                </a:solidFill>
                <a:headEnd type="oval" w="sm" len="sm"/>
              </a:ln>
            </p:spPr>
            <p:style>
              <a:lnRef idx="1">
                <a:schemeClr val="accent1"/>
              </a:lnRef>
              <a:fillRef idx="0">
                <a:schemeClr val="accent1"/>
              </a:fillRef>
              <a:effectRef idx="0">
                <a:schemeClr val="accent1"/>
              </a:effectRef>
              <a:fontRef idx="minor">
                <a:schemeClr val="tx1"/>
              </a:fontRef>
            </p:style>
          </p:cxnSp>
          <p:grpSp>
            <p:nvGrpSpPr>
              <p:cNvPr id="27" name="Group 26"/>
              <p:cNvGrpSpPr>
                <a:grpSpLocks/>
              </p:cNvGrpSpPr>
              <p:nvPr/>
            </p:nvGrpSpPr>
            <p:grpSpPr bwMode="auto">
              <a:xfrm flipH="1">
                <a:off x="7391400" y="1828800"/>
                <a:ext cx="365760" cy="914400"/>
                <a:chOff x="1828800" y="4953000"/>
                <a:chExt cx="365760" cy="914400"/>
              </a:xfrm>
            </p:grpSpPr>
            <p:cxnSp>
              <p:nvCxnSpPr>
                <p:cNvPr id="35" name="Straight Connector 34"/>
                <p:cNvCxnSpPr/>
                <p:nvPr/>
              </p:nvCxnSpPr>
              <p:spPr>
                <a:xfrm>
                  <a:off x="1828451" y="5560834"/>
                  <a:ext cx="366561" cy="1587"/>
                </a:xfrm>
                <a:prstGeom prst="line">
                  <a:avLst/>
                </a:prstGeom>
                <a:ln w="12700">
                  <a:solidFill>
                    <a:srgbClr val="FF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1828451" y="5865569"/>
                  <a:ext cx="366561" cy="1587"/>
                </a:xfrm>
                <a:prstGeom prst="line">
                  <a:avLst/>
                </a:prstGeom>
                <a:ln w="12700">
                  <a:solidFill>
                    <a:srgbClr val="FF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1828451" y="4952951"/>
                  <a:ext cx="366561" cy="1588"/>
                </a:xfrm>
                <a:prstGeom prst="line">
                  <a:avLst/>
                </a:prstGeom>
                <a:ln w="12700">
                  <a:solidFill>
                    <a:srgbClr val="FF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1828451" y="5257686"/>
                  <a:ext cx="366561" cy="1588"/>
                </a:xfrm>
                <a:prstGeom prst="line">
                  <a:avLst/>
                </a:prstGeom>
                <a:ln w="12700">
                  <a:solidFill>
                    <a:srgbClr val="FF0000"/>
                  </a:solidFill>
                  <a:headEnd type="oval" w="sm" len="sm"/>
                </a:ln>
              </p:spPr>
              <p:style>
                <a:lnRef idx="1">
                  <a:schemeClr val="accent1"/>
                </a:lnRef>
                <a:fillRef idx="0">
                  <a:schemeClr val="accent1"/>
                </a:fillRef>
                <a:effectRef idx="0">
                  <a:schemeClr val="accent1"/>
                </a:effectRef>
                <a:fontRef idx="minor">
                  <a:schemeClr val="tx1"/>
                </a:fontRef>
              </p:style>
            </p:cxnSp>
          </p:grpSp>
          <p:cxnSp>
            <p:nvCxnSpPr>
              <p:cNvPr id="28" name="Straight Connector 27"/>
              <p:cNvCxnSpPr/>
              <p:nvPr/>
            </p:nvCxnSpPr>
            <p:spPr>
              <a:xfrm rot="5400000" flipH="1">
                <a:off x="6828376" y="2940558"/>
                <a:ext cx="365047" cy="1587"/>
              </a:xfrm>
              <a:prstGeom prst="line">
                <a:avLst/>
              </a:prstGeom>
              <a:ln w="12700">
                <a:solidFill>
                  <a:srgbClr val="FF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rot="5400000" flipH="1">
                <a:off x="7100529" y="2985793"/>
                <a:ext cx="274578" cy="1586"/>
              </a:xfrm>
              <a:prstGeom prst="line">
                <a:avLst/>
              </a:prstGeom>
              <a:ln w="12700">
                <a:solidFill>
                  <a:srgbClr val="FF0000"/>
                </a:solidFill>
                <a:headEnd type="oval" w="sm" len="sm"/>
              </a:ln>
            </p:spPr>
            <p:style>
              <a:lnRef idx="1">
                <a:schemeClr val="accent1"/>
              </a:lnRef>
              <a:fillRef idx="0">
                <a:schemeClr val="accent1"/>
              </a:fillRef>
              <a:effectRef idx="0">
                <a:schemeClr val="accent1"/>
              </a:effectRef>
              <a:fontRef idx="minor">
                <a:schemeClr val="tx1"/>
              </a:fontRef>
            </p:style>
          </p:cxnSp>
          <p:sp>
            <p:nvSpPr>
              <p:cNvPr id="30" name="TextBox 15"/>
              <p:cNvSpPr txBox="1">
                <a:spLocks noChangeArrowheads="1"/>
              </p:cNvSpPr>
              <p:nvPr/>
            </p:nvSpPr>
            <p:spPr bwMode="auto">
              <a:xfrm flipH="1">
                <a:off x="7772400" y="1700150"/>
                <a:ext cx="380232" cy="1215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Aft>
                    <a:spcPts val="1000"/>
                  </a:spcAft>
                </a:pPr>
                <a:r>
                  <a:rPr lang="en-US" altLang="" sz="1200"/>
                  <a:t>D0</a:t>
                </a:r>
              </a:p>
              <a:p>
                <a:pPr eaLnBrk="1" hangingPunct="1">
                  <a:spcAft>
                    <a:spcPts val="1000"/>
                  </a:spcAft>
                </a:pPr>
                <a:r>
                  <a:rPr lang="en-US" altLang="" sz="1200"/>
                  <a:t>D1</a:t>
                </a:r>
              </a:p>
              <a:p>
                <a:pPr eaLnBrk="1" hangingPunct="1">
                  <a:spcAft>
                    <a:spcPts val="1000"/>
                  </a:spcAft>
                </a:pPr>
                <a:r>
                  <a:rPr lang="en-US" altLang="" sz="1200"/>
                  <a:t>D2</a:t>
                </a:r>
              </a:p>
              <a:p>
                <a:pPr eaLnBrk="1" hangingPunct="1">
                  <a:spcAft>
                    <a:spcPts val="1000"/>
                  </a:spcAft>
                </a:pPr>
                <a:r>
                  <a:rPr lang="en-US" altLang="" sz="1200"/>
                  <a:t>D3</a:t>
                </a:r>
              </a:p>
            </p:txBody>
          </p:sp>
          <p:sp>
            <p:nvSpPr>
              <p:cNvPr id="31" name="TextBox 16"/>
              <p:cNvSpPr txBox="1">
                <a:spLocks noChangeArrowheads="1"/>
              </p:cNvSpPr>
              <p:nvPr/>
            </p:nvSpPr>
            <p:spPr bwMode="auto">
              <a:xfrm flipH="1">
                <a:off x="6113542" y="2150852"/>
                <a:ext cx="28725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Aft>
                    <a:spcPts val="1000"/>
                  </a:spcAft>
                </a:pPr>
                <a:r>
                  <a:rPr lang="en-US" altLang="" sz="1200"/>
                  <a:t>X</a:t>
                </a:r>
              </a:p>
            </p:txBody>
          </p:sp>
          <p:sp>
            <p:nvSpPr>
              <p:cNvPr id="32" name="TextBox 17"/>
              <p:cNvSpPr txBox="1">
                <a:spLocks noChangeArrowheads="1"/>
              </p:cNvSpPr>
              <p:nvPr/>
            </p:nvSpPr>
            <p:spPr bwMode="auto">
              <a:xfrm>
                <a:off x="6866626" y="3165896"/>
                <a:ext cx="55451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Aft>
                    <a:spcPts val="1000"/>
                  </a:spcAft>
                </a:pPr>
                <a:r>
                  <a:rPr lang="en-US" altLang="" sz="1200"/>
                  <a:t>B    A</a:t>
                </a:r>
              </a:p>
            </p:txBody>
          </p:sp>
          <p:sp>
            <p:nvSpPr>
              <p:cNvPr id="33" name="Freeform 32"/>
              <p:cNvSpPr/>
              <p:nvPr/>
            </p:nvSpPr>
            <p:spPr>
              <a:xfrm>
                <a:off x="6868878" y="1600200"/>
                <a:ext cx="522070" cy="1364959"/>
              </a:xfrm>
              <a:custGeom>
                <a:avLst/>
                <a:gdLst>
                  <a:gd name="connsiteX0" fmla="*/ 11876 w 522515"/>
                  <a:gd name="connsiteY0" fmla="*/ 1080654 h 1365662"/>
                  <a:gd name="connsiteX1" fmla="*/ 0 w 522515"/>
                  <a:gd name="connsiteY1" fmla="*/ 273132 h 1365662"/>
                  <a:gd name="connsiteX2" fmla="*/ 522515 w 522515"/>
                  <a:gd name="connsiteY2" fmla="*/ 0 h 1365662"/>
                  <a:gd name="connsiteX3" fmla="*/ 522515 w 522515"/>
                  <a:gd name="connsiteY3" fmla="*/ 1365662 h 1365662"/>
                  <a:gd name="connsiteX4" fmla="*/ 11876 w 522515"/>
                  <a:gd name="connsiteY4" fmla="*/ 1080654 h 13656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515" h="1365662">
                    <a:moveTo>
                      <a:pt x="11876" y="1080654"/>
                    </a:moveTo>
                    <a:lnTo>
                      <a:pt x="0" y="273132"/>
                    </a:lnTo>
                    <a:lnTo>
                      <a:pt x="522515" y="0"/>
                    </a:lnTo>
                    <a:lnTo>
                      <a:pt x="522515" y="1365662"/>
                    </a:lnTo>
                    <a:lnTo>
                      <a:pt x="11876" y="1080654"/>
                    </a:lnTo>
                    <a:close/>
                  </a:path>
                </a:pathLst>
              </a:custGeom>
              <a:solidFill>
                <a:schemeClr val="bg1"/>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34" name="TextBox 25"/>
              <p:cNvSpPr txBox="1">
                <a:spLocks noChangeArrowheads="1"/>
              </p:cNvSpPr>
              <p:nvPr/>
            </p:nvSpPr>
            <p:spPr bwMode="auto">
              <a:xfrm rot="-5400000">
                <a:off x="6620746" y="2114647"/>
                <a:ext cx="1018010" cy="369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
                    <a:solidFill>
                      <a:srgbClr val="0000FF"/>
                    </a:solidFill>
                  </a:rPr>
                  <a:t>DEMUX</a:t>
                </a:r>
              </a:p>
            </p:txBody>
          </p:sp>
        </p:grpSp>
      </p:grpSp>
      <p:graphicFrame>
        <p:nvGraphicFramePr>
          <p:cNvPr id="39" name="Table 38"/>
          <p:cNvGraphicFramePr>
            <a:graphicFrameLocks noGrp="1"/>
          </p:cNvGraphicFramePr>
          <p:nvPr/>
        </p:nvGraphicFramePr>
        <p:xfrm>
          <a:off x="5733667" y="3965418"/>
          <a:ext cx="2982912" cy="2362200"/>
        </p:xfrm>
        <a:graphic>
          <a:graphicData uri="http://schemas.openxmlformats.org/drawingml/2006/table">
            <a:tbl>
              <a:tblPr firstRow="1" bandRow="1">
                <a:tableStyleId>{5C22544A-7EE6-4342-B048-85BDC9FD1C3A}</a:tableStyleId>
              </a:tblPr>
              <a:tblGrid>
                <a:gridCol w="497152">
                  <a:extLst>
                    <a:ext uri="{9D8B030D-6E8A-4147-A177-3AD203B41FA5}">
                      <a16:colId xmlns:a16="http://schemas.microsoft.com/office/drawing/2014/main" val="20000"/>
                    </a:ext>
                  </a:extLst>
                </a:gridCol>
                <a:gridCol w="497152">
                  <a:extLst>
                    <a:ext uri="{9D8B030D-6E8A-4147-A177-3AD203B41FA5}">
                      <a16:colId xmlns:a16="http://schemas.microsoft.com/office/drawing/2014/main" val="20001"/>
                    </a:ext>
                  </a:extLst>
                </a:gridCol>
                <a:gridCol w="497152">
                  <a:extLst>
                    <a:ext uri="{9D8B030D-6E8A-4147-A177-3AD203B41FA5}">
                      <a16:colId xmlns:a16="http://schemas.microsoft.com/office/drawing/2014/main" val="20002"/>
                    </a:ext>
                  </a:extLst>
                </a:gridCol>
                <a:gridCol w="497152">
                  <a:extLst>
                    <a:ext uri="{9D8B030D-6E8A-4147-A177-3AD203B41FA5}">
                      <a16:colId xmlns:a16="http://schemas.microsoft.com/office/drawing/2014/main" val="20003"/>
                    </a:ext>
                  </a:extLst>
                </a:gridCol>
                <a:gridCol w="497152">
                  <a:extLst>
                    <a:ext uri="{9D8B030D-6E8A-4147-A177-3AD203B41FA5}">
                      <a16:colId xmlns:a16="http://schemas.microsoft.com/office/drawing/2014/main" val="20004"/>
                    </a:ext>
                  </a:extLst>
                </a:gridCol>
                <a:gridCol w="497152">
                  <a:extLst>
                    <a:ext uri="{9D8B030D-6E8A-4147-A177-3AD203B41FA5}">
                      <a16:colId xmlns:a16="http://schemas.microsoft.com/office/drawing/2014/main" val="20005"/>
                    </a:ext>
                  </a:extLst>
                </a:gridCol>
              </a:tblGrid>
              <a:tr h="472440">
                <a:tc>
                  <a:txBody>
                    <a:bodyPr/>
                    <a:lstStyle/>
                    <a:p>
                      <a:pPr algn="ctr"/>
                      <a:r>
                        <a:rPr lang="en-US" sz="1800" b="0" dirty="0">
                          <a:solidFill>
                            <a:schemeClr val="tx1"/>
                          </a:solidFill>
                        </a:rPr>
                        <a:t>B</a:t>
                      </a:r>
                    </a:p>
                  </a:txBody>
                  <a:tcPr marL="91447" marR="91447" anchor="ctr">
                    <a:lnL w="28575" cap="flat" cmpd="sng" algn="ctr">
                      <a:solidFill>
                        <a:srgbClr val="0000FF"/>
                      </a:solidFill>
                      <a:prstDash val="solid"/>
                      <a:round/>
                      <a:headEnd type="none" w="med" len="med"/>
                      <a:tailEnd type="none" w="med" len="med"/>
                    </a:lnL>
                    <a:lnR w="12700" cap="flat" cmpd="sng" algn="ctr">
                      <a:solidFill>
                        <a:srgbClr val="0000FF"/>
                      </a:solidFill>
                      <a:prstDash val="solid"/>
                      <a:round/>
                      <a:headEnd type="none" w="med" len="med"/>
                      <a:tailEnd type="none" w="med" len="med"/>
                    </a:lnR>
                    <a:lnT w="28575" cap="flat" cmpd="sng" algn="ctr">
                      <a:solidFill>
                        <a:srgbClr val="0000FF"/>
                      </a:solidFill>
                      <a:prstDash val="solid"/>
                      <a:round/>
                      <a:headEnd type="none" w="med" len="med"/>
                      <a:tailEnd type="none" w="med" len="med"/>
                    </a:lnT>
                    <a:lnB w="28575" cap="flat" cmpd="sng" algn="ctr">
                      <a:solidFill>
                        <a:srgbClr val="0000FF"/>
                      </a:solidFill>
                      <a:prstDash val="solid"/>
                      <a:round/>
                      <a:headEnd type="none" w="med" len="med"/>
                      <a:tailEnd type="none" w="med" len="med"/>
                    </a:lnB>
                    <a:solidFill>
                      <a:schemeClr val="bg1"/>
                    </a:solidFill>
                  </a:tcPr>
                </a:tc>
                <a:tc>
                  <a:txBody>
                    <a:bodyPr/>
                    <a:lstStyle/>
                    <a:p>
                      <a:pPr algn="ctr"/>
                      <a:r>
                        <a:rPr lang="en-US" sz="1800" b="0" dirty="0">
                          <a:solidFill>
                            <a:schemeClr val="tx1"/>
                          </a:solidFill>
                        </a:rPr>
                        <a:t>A</a:t>
                      </a:r>
                    </a:p>
                  </a:txBody>
                  <a:tcPr marL="91447" marR="91447" anchor="ctr">
                    <a:lnL w="12700" cap="flat" cmpd="sng" algn="ctr">
                      <a:solidFill>
                        <a:srgbClr val="0000FF"/>
                      </a:solidFill>
                      <a:prstDash val="solid"/>
                      <a:round/>
                      <a:headEnd type="none" w="med" len="med"/>
                      <a:tailEnd type="none" w="med" len="med"/>
                    </a:lnL>
                    <a:lnR w="28575" cap="flat" cmpd="sng" algn="ctr">
                      <a:solidFill>
                        <a:srgbClr val="0000FF"/>
                      </a:solidFill>
                      <a:prstDash val="solid"/>
                      <a:round/>
                      <a:headEnd type="none" w="med" len="med"/>
                      <a:tailEnd type="none" w="med" len="med"/>
                    </a:lnR>
                    <a:lnT w="28575" cap="flat" cmpd="sng" algn="ctr">
                      <a:solidFill>
                        <a:srgbClr val="0000FF"/>
                      </a:solidFill>
                      <a:prstDash val="solid"/>
                      <a:round/>
                      <a:headEnd type="none" w="med" len="med"/>
                      <a:tailEnd type="none" w="med" len="med"/>
                    </a:lnT>
                    <a:lnB w="28575" cap="flat" cmpd="sng" algn="ctr">
                      <a:solidFill>
                        <a:srgbClr val="0000FF"/>
                      </a:solidFill>
                      <a:prstDash val="solid"/>
                      <a:round/>
                      <a:headEnd type="none" w="med" len="med"/>
                      <a:tailEnd type="none" w="med" len="med"/>
                    </a:lnB>
                    <a:solidFill>
                      <a:schemeClr val="bg1"/>
                    </a:solidFill>
                  </a:tcPr>
                </a:tc>
                <a:tc>
                  <a:txBody>
                    <a:bodyPr/>
                    <a:lstStyle/>
                    <a:p>
                      <a:pPr algn="ctr"/>
                      <a:r>
                        <a:rPr lang="en-US" sz="1800" b="0" baseline="0" dirty="0">
                          <a:solidFill>
                            <a:schemeClr val="tx1"/>
                          </a:solidFill>
                        </a:rPr>
                        <a:t>D0</a:t>
                      </a:r>
                    </a:p>
                  </a:txBody>
                  <a:tcPr marL="91447" marR="91447" anchor="ctr">
                    <a:lnL w="28575" cap="flat" cmpd="sng" algn="ctr">
                      <a:solidFill>
                        <a:srgbClr val="0000FF"/>
                      </a:solidFill>
                      <a:prstDash val="solid"/>
                      <a:round/>
                      <a:headEnd type="none" w="med" len="med"/>
                      <a:tailEnd type="none" w="med" len="med"/>
                    </a:lnL>
                    <a:lnR w="12700" cap="flat" cmpd="sng" algn="ctr">
                      <a:solidFill>
                        <a:srgbClr val="0000FF"/>
                      </a:solidFill>
                      <a:prstDash val="solid"/>
                      <a:round/>
                      <a:headEnd type="none" w="med" len="med"/>
                      <a:tailEnd type="none" w="med" len="med"/>
                    </a:lnR>
                    <a:lnT w="28575" cap="flat" cmpd="sng" algn="ctr">
                      <a:solidFill>
                        <a:srgbClr val="0000FF"/>
                      </a:solidFill>
                      <a:prstDash val="solid"/>
                      <a:round/>
                      <a:headEnd type="none" w="med" len="med"/>
                      <a:tailEnd type="none" w="med" len="med"/>
                    </a:lnT>
                    <a:lnB w="28575" cap="flat" cmpd="sng" algn="ctr">
                      <a:solidFill>
                        <a:srgbClr val="0000FF"/>
                      </a:solidFill>
                      <a:prstDash val="solid"/>
                      <a:round/>
                      <a:headEnd type="none" w="med" len="med"/>
                      <a:tailEnd type="none" w="med" len="med"/>
                    </a:lnB>
                    <a:solidFill>
                      <a:schemeClr val="bg1"/>
                    </a:solidFill>
                  </a:tcPr>
                </a:tc>
                <a:tc>
                  <a:txBody>
                    <a:bodyPr/>
                    <a:lstStyle/>
                    <a:p>
                      <a:pPr algn="ctr"/>
                      <a:r>
                        <a:rPr lang="en-US" sz="1800" b="0" baseline="0" dirty="0">
                          <a:solidFill>
                            <a:schemeClr val="tx1"/>
                          </a:solidFill>
                        </a:rPr>
                        <a:t>D1</a:t>
                      </a:r>
                    </a:p>
                  </a:txBody>
                  <a:tcPr marL="91447" marR="91447" anchor="ctr">
                    <a:lnL w="12700" cap="flat" cmpd="sng" algn="ctr">
                      <a:solidFill>
                        <a:srgbClr val="0000FF"/>
                      </a:solidFill>
                      <a:prstDash val="solid"/>
                      <a:round/>
                      <a:headEnd type="none" w="med" len="med"/>
                      <a:tailEnd type="none" w="med" len="med"/>
                    </a:lnL>
                    <a:lnR w="12700" cap="flat" cmpd="sng" algn="ctr">
                      <a:solidFill>
                        <a:srgbClr val="0000FF"/>
                      </a:solidFill>
                      <a:prstDash val="solid"/>
                      <a:round/>
                      <a:headEnd type="none" w="med" len="med"/>
                      <a:tailEnd type="none" w="med" len="med"/>
                    </a:lnR>
                    <a:lnT w="28575" cap="flat" cmpd="sng" algn="ctr">
                      <a:solidFill>
                        <a:srgbClr val="0000FF"/>
                      </a:solidFill>
                      <a:prstDash val="solid"/>
                      <a:round/>
                      <a:headEnd type="none" w="med" len="med"/>
                      <a:tailEnd type="none" w="med" len="med"/>
                    </a:lnT>
                    <a:lnB w="28575" cap="flat" cmpd="sng" algn="ctr">
                      <a:solidFill>
                        <a:srgbClr val="0000FF"/>
                      </a:solidFill>
                      <a:prstDash val="solid"/>
                      <a:round/>
                      <a:headEnd type="none" w="med" len="med"/>
                      <a:tailEnd type="none" w="med" len="med"/>
                    </a:lnB>
                    <a:solidFill>
                      <a:schemeClr val="bg1"/>
                    </a:solidFill>
                  </a:tcPr>
                </a:tc>
                <a:tc>
                  <a:txBody>
                    <a:bodyPr/>
                    <a:lstStyle/>
                    <a:p>
                      <a:pPr algn="ctr"/>
                      <a:r>
                        <a:rPr lang="en-US" sz="1800" b="0" baseline="0" dirty="0">
                          <a:solidFill>
                            <a:schemeClr val="tx1"/>
                          </a:solidFill>
                        </a:rPr>
                        <a:t>D2</a:t>
                      </a:r>
                    </a:p>
                  </a:txBody>
                  <a:tcPr marL="91447" marR="91447" anchor="ctr">
                    <a:lnL w="12700" cap="flat" cmpd="sng" algn="ctr">
                      <a:solidFill>
                        <a:srgbClr val="0000FF"/>
                      </a:solidFill>
                      <a:prstDash val="solid"/>
                      <a:round/>
                      <a:headEnd type="none" w="med" len="med"/>
                      <a:tailEnd type="none" w="med" len="med"/>
                    </a:lnL>
                    <a:lnR w="12700" cap="flat" cmpd="sng" algn="ctr">
                      <a:solidFill>
                        <a:srgbClr val="0000FF"/>
                      </a:solidFill>
                      <a:prstDash val="solid"/>
                      <a:round/>
                      <a:headEnd type="none" w="med" len="med"/>
                      <a:tailEnd type="none" w="med" len="med"/>
                    </a:lnR>
                    <a:lnT w="28575" cap="flat" cmpd="sng" algn="ctr">
                      <a:solidFill>
                        <a:srgbClr val="0000FF"/>
                      </a:solidFill>
                      <a:prstDash val="solid"/>
                      <a:round/>
                      <a:headEnd type="none" w="med" len="med"/>
                      <a:tailEnd type="none" w="med" len="med"/>
                    </a:lnT>
                    <a:lnB w="28575" cap="flat" cmpd="sng" algn="ctr">
                      <a:solidFill>
                        <a:srgbClr val="0000FF"/>
                      </a:solidFill>
                      <a:prstDash val="solid"/>
                      <a:round/>
                      <a:headEnd type="none" w="med" len="med"/>
                      <a:tailEnd type="none" w="med" len="med"/>
                    </a:lnB>
                    <a:solidFill>
                      <a:schemeClr val="bg1"/>
                    </a:solidFill>
                  </a:tcPr>
                </a:tc>
                <a:tc>
                  <a:txBody>
                    <a:bodyPr/>
                    <a:lstStyle/>
                    <a:p>
                      <a:pPr algn="ctr"/>
                      <a:r>
                        <a:rPr lang="en-US" sz="1800" b="0" baseline="0" dirty="0">
                          <a:solidFill>
                            <a:schemeClr val="tx1"/>
                          </a:solidFill>
                        </a:rPr>
                        <a:t>D3</a:t>
                      </a:r>
                    </a:p>
                  </a:txBody>
                  <a:tcPr marL="91447" marR="91447" anchor="ctr">
                    <a:lnL w="12700" cap="flat" cmpd="sng" algn="ctr">
                      <a:solidFill>
                        <a:srgbClr val="0000FF"/>
                      </a:solidFill>
                      <a:prstDash val="solid"/>
                      <a:round/>
                      <a:headEnd type="none" w="med" len="med"/>
                      <a:tailEnd type="none" w="med" len="med"/>
                    </a:lnL>
                    <a:lnR w="28575" cap="flat" cmpd="sng" algn="ctr">
                      <a:solidFill>
                        <a:srgbClr val="0000FF"/>
                      </a:solidFill>
                      <a:prstDash val="solid"/>
                      <a:round/>
                      <a:headEnd type="none" w="med" len="med"/>
                      <a:tailEnd type="none" w="med" len="med"/>
                    </a:lnR>
                    <a:lnT w="28575" cap="flat" cmpd="sng" algn="ctr">
                      <a:solidFill>
                        <a:srgbClr val="0000FF"/>
                      </a:solidFill>
                      <a:prstDash val="solid"/>
                      <a:round/>
                      <a:headEnd type="none" w="med" len="med"/>
                      <a:tailEnd type="none" w="med" len="med"/>
                    </a:lnT>
                    <a:lnB w="28575" cap="flat" cmpd="sng" algn="ctr">
                      <a:solidFill>
                        <a:srgbClr val="0000FF"/>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472440">
                <a:tc>
                  <a:txBody>
                    <a:bodyPr/>
                    <a:lstStyle/>
                    <a:p>
                      <a:pPr algn="ctr"/>
                      <a:r>
                        <a:rPr lang="en-US" sz="1800" b="0" dirty="0">
                          <a:solidFill>
                            <a:schemeClr val="tx1"/>
                          </a:solidFill>
                        </a:rPr>
                        <a:t>0</a:t>
                      </a:r>
                    </a:p>
                  </a:txBody>
                  <a:tcPr marL="91447" marR="91447" anchor="ctr">
                    <a:lnL w="28575" cap="flat" cmpd="sng" algn="ctr">
                      <a:solidFill>
                        <a:srgbClr val="0000FF"/>
                      </a:solidFill>
                      <a:prstDash val="solid"/>
                      <a:round/>
                      <a:headEnd type="none" w="med" len="med"/>
                      <a:tailEnd type="none" w="med" len="med"/>
                    </a:lnL>
                    <a:lnR w="12700" cap="flat" cmpd="sng" algn="ctr">
                      <a:solidFill>
                        <a:srgbClr val="0000FF"/>
                      </a:solidFill>
                      <a:prstDash val="solid"/>
                      <a:round/>
                      <a:headEnd type="none" w="med" len="med"/>
                      <a:tailEnd type="none" w="med" len="med"/>
                    </a:lnR>
                    <a:lnT w="28575" cap="flat" cmpd="sng" algn="ctr">
                      <a:solidFill>
                        <a:srgbClr val="0000FF"/>
                      </a:solidFill>
                      <a:prstDash val="solid"/>
                      <a:round/>
                      <a:headEnd type="none" w="med" len="med"/>
                      <a:tailEnd type="none" w="med" len="med"/>
                    </a:lnT>
                    <a:lnB w="12700" cap="flat" cmpd="sng" algn="ctr">
                      <a:solidFill>
                        <a:srgbClr val="0000FF"/>
                      </a:solidFill>
                      <a:prstDash val="solid"/>
                      <a:round/>
                      <a:headEnd type="none" w="med" len="med"/>
                      <a:tailEnd type="none" w="med" len="med"/>
                    </a:lnB>
                    <a:noFill/>
                  </a:tcPr>
                </a:tc>
                <a:tc>
                  <a:txBody>
                    <a:bodyPr/>
                    <a:lstStyle/>
                    <a:p>
                      <a:pPr algn="ctr"/>
                      <a:r>
                        <a:rPr lang="en-US" sz="1800" b="0" dirty="0">
                          <a:solidFill>
                            <a:schemeClr val="tx1"/>
                          </a:solidFill>
                        </a:rPr>
                        <a:t>0</a:t>
                      </a:r>
                    </a:p>
                  </a:txBody>
                  <a:tcPr marL="91447" marR="91447" anchor="ctr">
                    <a:lnL w="12700" cap="flat" cmpd="sng" algn="ctr">
                      <a:solidFill>
                        <a:srgbClr val="0000FF"/>
                      </a:solidFill>
                      <a:prstDash val="solid"/>
                      <a:round/>
                      <a:headEnd type="none" w="med" len="med"/>
                      <a:tailEnd type="none" w="med" len="med"/>
                    </a:lnL>
                    <a:lnR w="28575" cap="flat" cmpd="sng" algn="ctr">
                      <a:solidFill>
                        <a:srgbClr val="0000FF"/>
                      </a:solidFill>
                      <a:prstDash val="solid"/>
                      <a:round/>
                      <a:headEnd type="none" w="med" len="med"/>
                      <a:tailEnd type="none" w="med" len="med"/>
                    </a:lnR>
                    <a:lnT w="28575" cap="flat" cmpd="sng" algn="ctr">
                      <a:solidFill>
                        <a:srgbClr val="0000FF"/>
                      </a:solidFill>
                      <a:prstDash val="solid"/>
                      <a:round/>
                      <a:headEnd type="none" w="med" len="med"/>
                      <a:tailEnd type="none" w="med" len="med"/>
                    </a:lnT>
                    <a:lnB w="12700" cap="flat" cmpd="sng" algn="ctr">
                      <a:solidFill>
                        <a:srgbClr val="0000FF"/>
                      </a:solidFill>
                      <a:prstDash val="solid"/>
                      <a:round/>
                      <a:headEnd type="none" w="med" len="med"/>
                      <a:tailEnd type="none" w="med" len="med"/>
                    </a:lnB>
                    <a:noFill/>
                  </a:tcPr>
                </a:tc>
                <a:tc>
                  <a:txBody>
                    <a:bodyPr/>
                    <a:lstStyle/>
                    <a:p>
                      <a:pPr algn="ctr"/>
                      <a:r>
                        <a:rPr lang="en-US" sz="1800" b="0" dirty="0">
                          <a:solidFill>
                            <a:schemeClr val="tx1"/>
                          </a:solidFill>
                        </a:rPr>
                        <a:t>X</a:t>
                      </a:r>
                    </a:p>
                  </a:txBody>
                  <a:tcPr marL="91447" marR="91447" anchor="ctr">
                    <a:lnL w="28575" cap="flat" cmpd="sng" algn="ctr">
                      <a:solidFill>
                        <a:srgbClr val="0000FF"/>
                      </a:solidFill>
                      <a:prstDash val="solid"/>
                      <a:round/>
                      <a:headEnd type="none" w="med" len="med"/>
                      <a:tailEnd type="none" w="med" len="med"/>
                    </a:lnL>
                    <a:lnR w="12700" cap="flat" cmpd="sng" algn="ctr">
                      <a:solidFill>
                        <a:srgbClr val="0000FF"/>
                      </a:solidFill>
                      <a:prstDash val="solid"/>
                      <a:round/>
                      <a:headEnd type="none" w="med" len="med"/>
                      <a:tailEnd type="none" w="med" len="med"/>
                    </a:lnR>
                    <a:lnT w="28575" cap="flat" cmpd="sng" algn="ctr">
                      <a:solidFill>
                        <a:srgbClr val="0000FF"/>
                      </a:solidFill>
                      <a:prstDash val="solid"/>
                      <a:round/>
                      <a:headEnd type="none" w="med" len="med"/>
                      <a:tailEnd type="none" w="med" len="med"/>
                    </a:lnT>
                    <a:lnB w="12700" cap="flat" cmpd="sng" algn="ctr">
                      <a:solidFill>
                        <a:srgbClr val="0000FF"/>
                      </a:solidFill>
                      <a:prstDash val="solid"/>
                      <a:round/>
                      <a:headEnd type="none" w="med" len="med"/>
                      <a:tailEnd type="none" w="med" len="med"/>
                    </a:lnB>
                    <a:noFill/>
                  </a:tcPr>
                </a:tc>
                <a:tc>
                  <a:txBody>
                    <a:bodyPr/>
                    <a:lstStyle/>
                    <a:p>
                      <a:pPr algn="ctr"/>
                      <a:r>
                        <a:rPr lang="en-US" sz="1800" b="0" dirty="0">
                          <a:solidFill>
                            <a:schemeClr val="tx1"/>
                          </a:solidFill>
                        </a:rPr>
                        <a:t>0</a:t>
                      </a:r>
                    </a:p>
                  </a:txBody>
                  <a:tcPr marL="91447" marR="91447" anchor="ctr">
                    <a:lnL w="12700" cap="flat" cmpd="sng" algn="ctr">
                      <a:solidFill>
                        <a:srgbClr val="0000FF"/>
                      </a:solidFill>
                      <a:prstDash val="solid"/>
                      <a:round/>
                      <a:headEnd type="none" w="med" len="med"/>
                      <a:tailEnd type="none" w="med" len="med"/>
                    </a:lnL>
                    <a:lnR w="12700" cap="flat" cmpd="sng" algn="ctr">
                      <a:solidFill>
                        <a:srgbClr val="0000FF"/>
                      </a:solidFill>
                      <a:prstDash val="solid"/>
                      <a:round/>
                      <a:headEnd type="none" w="med" len="med"/>
                      <a:tailEnd type="none" w="med" len="med"/>
                    </a:lnR>
                    <a:lnT w="28575" cap="flat" cmpd="sng" algn="ctr">
                      <a:solidFill>
                        <a:srgbClr val="0000FF"/>
                      </a:solidFill>
                      <a:prstDash val="solid"/>
                      <a:round/>
                      <a:headEnd type="none" w="med" len="med"/>
                      <a:tailEnd type="none" w="med" len="med"/>
                    </a:lnT>
                    <a:lnB w="12700" cap="flat" cmpd="sng" algn="ctr">
                      <a:solidFill>
                        <a:srgbClr val="0000FF"/>
                      </a:solidFill>
                      <a:prstDash val="solid"/>
                      <a:round/>
                      <a:headEnd type="none" w="med" len="med"/>
                      <a:tailEnd type="none" w="med" len="med"/>
                    </a:lnB>
                    <a:noFill/>
                  </a:tcPr>
                </a:tc>
                <a:tc>
                  <a:txBody>
                    <a:bodyPr/>
                    <a:lstStyle/>
                    <a:p>
                      <a:pPr algn="ctr"/>
                      <a:r>
                        <a:rPr lang="en-US" sz="1800" b="0" dirty="0">
                          <a:solidFill>
                            <a:schemeClr val="tx1"/>
                          </a:solidFill>
                        </a:rPr>
                        <a:t>0</a:t>
                      </a:r>
                    </a:p>
                  </a:txBody>
                  <a:tcPr marL="91447" marR="91447" anchor="ctr">
                    <a:lnL w="12700" cap="flat" cmpd="sng" algn="ctr">
                      <a:solidFill>
                        <a:srgbClr val="0000FF"/>
                      </a:solidFill>
                      <a:prstDash val="solid"/>
                      <a:round/>
                      <a:headEnd type="none" w="med" len="med"/>
                      <a:tailEnd type="none" w="med" len="med"/>
                    </a:lnL>
                    <a:lnR w="12700" cap="flat" cmpd="sng" algn="ctr">
                      <a:solidFill>
                        <a:srgbClr val="0000FF"/>
                      </a:solidFill>
                      <a:prstDash val="solid"/>
                      <a:round/>
                      <a:headEnd type="none" w="med" len="med"/>
                      <a:tailEnd type="none" w="med" len="med"/>
                    </a:lnR>
                    <a:lnT w="28575" cap="flat" cmpd="sng" algn="ctr">
                      <a:solidFill>
                        <a:srgbClr val="0000FF"/>
                      </a:solidFill>
                      <a:prstDash val="solid"/>
                      <a:round/>
                      <a:headEnd type="none" w="med" len="med"/>
                      <a:tailEnd type="none" w="med" len="med"/>
                    </a:lnT>
                    <a:lnB w="12700" cap="flat" cmpd="sng" algn="ctr">
                      <a:solidFill>
                        <a:srgbClr val="0000FF"/>
                      </a:solidFill>
                      <a:prstDash val="solid"/>
                      <a:round/>
                      <a:headEnd type="none" w="med" len="med"/>
                      <a:tailEnd type="none" w="med" len="med"/>
                    </a:lnB>
                    <a:noFill/>
                  </a:tcPr>
                </a:tc>
                <a:tc>
                  <a:txBody>
                    <a:bodyPr/>
                    <a:lstStyle/>
                    <a:p>
                      <a:pPr algn="ctr"/>
                      <a:r>
                        <a:rPr lang="en-US" sz="1800" b="0" dirty="0">
                          <a:solidFill>
                            <a:schemeClr val="tx1"/>
                          </a:solidFill>
                        </a:rPr>
                        <a:t>0</a:t>
                      </a:r>
                    </a:p>
                  </a:txBody>
                  <a:tcPr marL="91447" marR="91447" anchor="ctr">
                    <a:lnL w="12700" cap="flat" cmpd="sng" algn="ctr">
                      <a:solidFill>
                        <a:srgbClr val="0000FF"/>
                      </a:solidFill>
                      <a:prstDash val="solid"/>
                      <a:round/>
                      <a:headEnd type="none" w="med" len="med"/>
                      <a:tailEnd type="none" w="med" len="med"/>
                    </a:lnL>
                    <a:lnR w="28575" cap="flat" cmpd="sng" algn="ctr">
                      <a:solidFill>
                        <a:srgbClr val="0000FF"/>
                      </a:solidFill>
                      <a:prstDash val="solid"/>
                      <a:round/>
                      <a:headEnd type="none" w="med" len="med"/>
                      <a:tailEnd type="none" w="med" len="med"/>
                    </a:lnR>
                    <a:lnT w="28575" cap="flat" cmpd="sng" algn="ctr">
                      <a:solidFill>
                        <a:srgbClr val="0000FF"/>
                      </a:solidFill>
                      <a:prstDash val="solid"/>
                      <a:round/>
                      <a:headEnd type="none" w="med" len="med"/>
                      <a:tailEnd type="none" w="med" len="med"/>
                    </a:lnT>
                    <a:lnB w="12700" cap="flat" cmpd="sng" algn="ctr">
                      <a:solidFill>
                        <a:srgbClr val="0000FF"/>
                      </a:solidFill>
                      <a:prstDash val="solid"/>
                      <a:round/>
                      <a:headEnd type="none" w="med" len="med"/>
                      <a:tailEnd type="none" w="med" len="med"/>
                    </a:lnB>
                    <a:noFill/>
                  </a:tcPr>
                </a:tc>
                <a:extLst>
                  <a:ext uri="{0D108BD9-81ED-4DB2-BD59-A6C34878D82A}">
                    <a16:rowId xmlns:a16="http://schemas.microsoft.com/office/drawing/2014/main" val="10001"/>
                  </a:ext>
                </a:extLst>
              </a:tr>
              <a:tr h="472440">
                <a:tc>
                  <a:txBody>
                    <a:bodyPr/>
                    <a:lstStyle/>
                    <a:p>
                      <a:pPr algn="ctr"/>
                      <a:r>
                        <a:rPr lang="en-US" sz="1800" b="0" dirty="0">
                          <a:solidFill>
                            <a:schemeClr val="tx1"/>
                          </a:solidFill>
                        </a:rPr>
                        <a:t>0</a:t>
                      </a:r>
                    </a:p>
                  </a:txBody>
                  <a:tcPr marL="91447" marR="91447" anchor="ctr">
                    <a:lnL w="28575" cap="flat" cmpd="sng" algn="ctr">
                      <a:solidFill>
                        <a:srgbClr val="0000FF"/>
                      </a:solidFill>
                      <a:prstDash val="solid"/>
                      <a:round/>
                      <a:headEnd type="none" w="med" len="med"/>
                      <a:tailEnd type="none" w="med" len="med"/>
                    </a:lnL>
                    <a:lnR w="12700" cap="flat" cmpd="sng" algn="ctr">
                      <a:solidFill>
                        <a:srgbClr val="0000FF"/>
                      </a:solidFill>
                      <a:prstDash val="solid"/>
                      <a:round/>
                      <a:headEnd type="none" w="med" len="med"/>
                      <a:tailEnd type="none" w="med" len="med"/>
                    </a:lnR>
                    <a:lnT w="12700" cap="flat" cmpd="sng" algn="ctr">
                      <a:solidFill>
                        <a:srgbClr val="0000FF"/>
                      </a:solidFill>
                      <a:prstDash val="solid"/>
                      <a:round/>
                      <a:headEnd type="none" w="med" len="med"/>
                      <a:tailEnd type="none" w="med" len="med"/>
                    </a:lnT>
                    <a:lnB w="12700" cap="flat" cmpd="sng" algn="ctr">
                      <a:solidFill>
                        <a:srgbClr val="0000FF"/>
                      </a:solidFill>
                      <a:prstDash val="solid"/>
                      <a:round/>
                      <a:headEnd type="none" w="med" len="med"/>
                      <a:tailEnd type="none" w="med" len="med"/>
                    </a:lnB>
                    <a:noFill/>
                  </a:tcPr>
                </a:tc>
                <a:tc>
                  <a:txBody>
                    <a:bodyPr/>
                    <a:lstStyle/>
                    <a:p>
                      <a:pPr algn="ctr"/>
                      <a:r>
                        <a:rPr lang="en-US" sz="1800" b="0" dirty="0">
                          <a:solidFill>
                            <a:schemeClr val="tx1"/>
                          </a:solidFill>
                        </a:rPr>
                        <a:t>1</a:t>
                      </a:r>
                    </a:p>
                  </a:txBody>
                  <a:tcPr marL="91447" marR="91447" anchor="ctr">
                    <a:lnL w="12700" cap="flat" cmpd="sng" algn="ctr">
                      <a:solidFill>
                        <a:srgbClr val="0000FF"/>
                      </a:solidFill>
                      <a:prstDash val="solid"/>
                      <a:round/>
                      <a:headEnd type="none" w="med" len="med"/>
                      <a:tailEnd type="none" w="med" len="med"/>
                    </a:lnL>
                    <a:lnR w="28575" cap="flat" cmpd="sng" algn="ctr">
                      <a:solidFill>
                        <a:srgbClr val="0000FF"/>
                      </a:solidFill>
                      <a:prstDash val="solid"/>
                      <a:round/>
                      <a:headEnd type="none" w="med" len="med"/>
                      <a:tailEnd type="none" w="med" len="med"/>
                    </a:lnR>
                    <a:lnT w="12700" cap="flat" cmpd="sng" algn="ctr">
                      <a:solidFill>
                        <a:srgbClr val="0000FF"/>
                      </a:solidFill>
                      <a:prstDash val="solid"/>
                      <a:round/>
                      <a:headEnd type="none" w="med" len="med"/>
                      <a:tailEnd type="none" w="med" len="med"/>
                    </a:lnT>
                    <a:lnB w="12700" cap="flat" cmpd="sng" algn="ctr">
                      <a:solidFill>
                        <a:srgbClr val="0000FF"/>
                      </a:solidFill>
                      <a:prstDash val="solid"/>
                      <a:round/>
                      <a:headEnd type="none" w="med" len="med"/>
                      <a:tailEnd type="none" w="med" len="med"/>
                    </a:lnB>
                    <a:noFill/>
                  </a:tcPr>
                </a:tc>
                <a:tc>
                  <a:txBody>
                    <a:bodyPr/>
                    <a:lstStyle/>
                    <a:p>
                      <a:pPr algn="ctr"/>
                      <a:r>
                        <a:rPr lang="en-US" sz="1800" b="0" dirty="0">
                          <a:solidFill>
                            <a:schemeClr val="tx1"/>
                          </a:solidFill>
                        </a:rPr>
                        <a:t>0</a:t>
                      </a:r>
                    </a:p>
                  </a:txBody>
                  <a:tcPr marL="91447" marR="91447" anchor="ctr">
                    <a:lnL w="28575" cap="flat" cmpd="sng" algn="ctr">
                      <a:solidFill>
                        <a:srgbClr val="0000FF"/>
                      </a:solidFill>
                      <a:prstDash val="solid"/>
                      <a:round/>
                      <a:headEnd type="none" w="med" len="med"/>
                      <a:tailEnd type="none" w="med" len="med"/>
                    </a:lnL>
                    <a:lnR w="12700" cap="flat" cmpd="sng" algn="ctr">
                      <a:solidFill>
                        <a:srgbClr val="0000FF"/>
                      </a:solidFill>
                      <a:prstDash val="solid"/>
                      <a:round/>
                      <a:headEnd type="none" w="med" len="med"/>
                      <a:tailEnd type="none" w="med" len="med"/>
                    </a:lnR>
                    <a:lnT w="12700" cap="flat" cmpd="sng" algn="ctr">
                      <a:solidFill>
                        <a:srgbClr val="0000FF"/>
                      </a:solidFill>
                      <a:prstDash val="solid"/>
                      <a:round/>
                      <a:headEnd type="none" w="med" len="med"/>
                      <a:tailEnd type="none" w="med" len="med"/>
                    </a:lnT>
                    <a:lnB w="12700" cap="flat" cmpd="sng" algn="ctr">
                      <a:solidFill>
                        <a:srgbClr val="0000FF"/>
                      </a:solidFill>
                      <a:prstDash val="solid"/>
                      <a:round/>
                      <a:headEnd type="none" w="med" len="med"/>
                      <a:tailEnd type="none" w="med" len="med"/>
                    </a:lnB>
                    <a:noFill/>
                  </a:tcPr>
                </a:tc>
                <a:tc>
                  <a:txBody>
                    <a:bodyPr/>
                    <a:lstStyle/>
                    <a:p>
                      <a:pPr algn="ctr"/>
                      <a:r>
                        <a:rPr lang="en-US" sz="1800" b="0" dirty="0">
                          <a:solidFill>
                            <a:schemeClr val="tx1"/>
                          </a:solidFill>
                        </a:rPr>
                        <a:t>X</a:t>
                      </a:r>
                    </a:p>
                  </a:txBody>
                  <a:tcPr marL="91447" marR="91447" anchor="ctr">
                    <a:lnL w="12700" cap="flat" cmpd="sng" algn="ctr">
                      <a:solidFill>
                        <a:srgbClr val="0000FF"/>
                      </a:solidFill>
                      <a:prstDash val="solid"/>
                      <a:round/>
                      <a:headEnd type="none" w="med" len="med"/>
                      <a:tailEnd type="none" w="med" len="med"/>
                    </a:lnL>
                    <a:lnR w="12700" cap="flat" cmpd="sng" algn="ctr">
                      <a:solidFill>
                        <a:srgbClr val="0000FF"/>
                      </a:solidFill>
                      <a:prstDash val="solid"/>
                      <a:round/>
                      <a:headEnd type="none" w="med" len="med"/>
                      <a:tailEnd type="none" w="med" len="med"/>
                    </a:lnR>
                    <a:lnT w="12700" cap="flat" cmpd="sng" algn="ctr">
                      <a:solidFill>
                        <a:srgbClr val="0000FF"/>
                      </a:solidFill>
                      <a:prstDash val="solid"/>
                      <a:round/>
                      <a:headEnd type="none" w="med" len="med"/>
                      <a:tailEnd type="none" w="med" len="med"/>
                    </a:lnT>
                    <a:lnB w="12700" cap="flat" cmpd="sng" algn="ctr">
                      <a:solidFill>
                        <a:srgbClr val="0000FF"/>
                      </a:solidFill>
                      <a:prstDash val="solid"/>
                      <a:round/>
                      <a:headEnd type="none" w="med" len="med"/>
                      <a:tailEnd type="none" w="med" len="med"/>
                    </a:lnB>
                    <a:noFill/>
                  </a:tcPr>
                </a:tc>
                <a:tc>
                  <a:txBody>
                    <a:bodyPr/>
                    <a:lstStyle/>
                    <a:p>
                      <a:pPr algn="ctr"/>
                      <a:r>
                        <a:rPr lang="en-US" sz="1800" b="0" dirty="0">
                          <a:solidFill>
                            <a:schemeClr val="tx1"/>
                          </a:solidFill>
                        </a:rPr>
                        <a:t>0</a:t>
                      </a:r>
                    </a:p>
                  </a:txBody>
                  <a:tcPr marL="91447" marR="91447" anchor="ctr">
                    <a:lnL w="12700" cap="flat" cmpd="sng" algn="ctr">
                      <a:solidFill>
                        <a:srgbClr val="0000FF"/>
                      </a:solidFill>
                      <a:prstDash val="solid"/>
                      <a:round/>
                      <a:headEnd type="none" w="med" len="med"/>
                      <a:tailEnd type="none" w="med" len="med"/>
                    </a:lnL>
                    <a:lnR w="12700" cap="flat" cmpd="sng" algn="ctr">
                      <a:solidFill>
                        <a:srgbClr val="0000FF"/>
                      </a:solidFill>
                      <a:prstDash val="solid"/>
                      <a:round/>
                      <a:headEnd type="none" w="med" len="med"/>
                      <a:tailEnd type="none" w="med" len="med"/>
                    </a:lnR>
                    <a:lnT w="12700" cap="flat" cmpd="sng" algn="ctr">
                      <a:solidFill>
                        <a:srgbClr val="0000FF"/>
                      </a:solidFill>
                      <a:prstDash val="solid"/>
                      <a:round/>
                      <a:headEnd type="none" w="med" len="med"/>
                      <a:tailEnd type="none" w="med" len="med"/>
                    </a:lnT>
                    <a:lnB w="12700" cap="flat" cmpd="sng" algn="ctr">
                      <a:solidFill>
                        <a:srgbClr val="0000FF"/>
                      </a:solidFill>
                      <a:prstDash val="solid"/>
                      <a:round/>
                      <a:headEnd type="none" w="med" len="med"/>
                      <a:tailEnd type="none" w="med" len="med"/>
                    </a:lnB>
                    <a:noFill/>
                  </a:tcPr>
                </a:tc>
                <a:tc>
                  <a:txBody>
                    <a:bodyPr/>
                    <a:lstStyle/>
                    <a:p>
                      <a:pPr algn="ctr"/>
                      <a:r>
                        <a:rPr lang="en-US" sz="1800" b="0" dirty="0">
                          <a:solidFill>
                            <a:schemeClr val="tx1"/>
                          </a:solidFill>
                        </a:rPr>
                        <a:t>0</a:t>
                      </a:r>
                    </a:p>
                  </a:txBody>
                  <a:tcPr marL="91447" marR="91447" anchor="ctr">
                    <a:lnL w="12700" cap="flat" cmpd="sng" algn="ctr">
                      <a:solidFill>
                        <a:srgbClr val="0000FF"/>
                      </a:solidFill>
                      <a:prstDash val="solid"/>
                      <a:round/>
                      <a:headEnd type="none" w="med" len="med"/>
                      <a:tailEnd type="none" w="med" len="med"/>
                    </a:lnL>
                    <a:lnR w="28575" cap="flat" cmpd="sng" algn="ctr">
                      <a:solidFill>
                        <a:srgbClr val="0000FF"/>
                      </a:solidFill>
                      <a:prstDash val="solid"/>
                      <a:round/>
                      <a:headEnd type="none" w="med" len="med"/>
                      <a:tailEnd type="none" w="med" len="med"/>
                    </a:lnR>
                    <a:lnT w="12700" cap="flat" cmpd="sng" algn="ctr">
                      <a:solidFill>
                        <a:srgbClr val="0000FF"/>
                      </a:solidFill>
                      <a:prstDash val="solid"/>
                      <a:round/>
                      <a:headEnd type="none" w="med" len="med"/>
                      <a:tailEnd type="none" w="med" len="med"/>
                    </a:lnT>
                    <a:lnB w="12700" cap="flat" cmpd="sng" algn="ctr">
                      <a:solidFill>
                        <a:srgbClr val="0000FF"/>
                      </a:solidFill>
                      <a:prstDash val="solid"/>
                      <a:round/>
                      <a:headEnd type="none" w="med" len="med"/>
                      <a:tailEnd type="none" w="med" len="med"/>
                    </a:lnB>
                    <a:noFill/>
                  </a:tcPr>
                </a:tc>
                <a:extLst>
                  <a:ext uri="{0D108BD9-81ED-4DB2-BD59-A6C34878D82A}">
                    <a16:rowId xmlns:a16="http://schemas.microsoft.com/office/drawing/2014/main" val="10002"/>
                  </a:ext>
                </a:extLst>
              </a:tr>
              <a:tr h="472440">
                <a:tc>
                  <a:txBody>
                    <a:bodyPr/>
                    <a:lstStyle/>
                    <a:p>
                      <a:pPr algn="ctr"/>
                      <a:r>
                        <a:rPr lang="en-US" sz="1800" b="0" dirty="0">
                          <a:solidFill>
                            <a:schemeClr val="tx1"/>
                          </a:solidFill>
                        </a:rPr>
                        <a:t>1</a:t>
                      </a:r>
                    </a:p>
                  </a:txBody>
                  <a:tcPr marL="91447" marR="91447" anchor="ctr">
                    <a:lnL w="28575" cap="flat" cmpd="sng" algn="ctr">
                      <a:solidFill>
                        <a:srgbClr val="0000FF"/>
                      </a:solidFill>
                      <a:prstDash val="solid"/>
                      <a:round/>
                      <a:headEnd type="none" w="med" len="med"/>
                      <a:tailEnd type="none" w="med" len="med"/>
                    </a:lnL>
                    <a:lnR w="12700" cap="flat" cmpd="sng" algn="ctr">
                      <a:solidFill>
                        <a:srgbClr val="0000FF"/>
                      </a:solidFill>
                      <a:prstDash val="solid"/>
                      <a:round/>
                      <a:headEnd type="none" w="med" len="med"/>
                      <a:tailEnd type="none" w="med" len="med"/>
                    </a:lnR>
                    <a:lnT w="12700" cap="flat" cmpd="sng" algn="ctr">
                      <a:solidFill>
                        <a:srgbClr val="0000FF"/>
                      </a:solidFill>
                      <a:prstDash val="solid"/>
                      <a:round/>
                      <a:headEnd type="none" w="med" len="med"/>
                      <a:tailEnd type="none" w="med" len="med"/>
                    </a:lnT>
                    <a:lnB w="12700" cap="flat" cmpd="sng" algn="ctr">
                      <a:solidFill>
                        <a:srgbClr val="0000FF"/>
                      </a:solidFill>
                      <a:prstDash val="solid"/>
                      <a:round/>
                      <a:headEnd type="none" w="med" len="med"/>
                      <a:tailEnd type="none" w="med" len="med"/>
                    </a:lnB>
                    <a:noFill/>
                  </a:tcPr>
                </a:tc>
                <a:tc>
                  <a:txBody>
                    <a:bodyPr/>
                    <a:lstStyle/>
                    <a:p>
                      <a:pPr algn="ctr"/>
                      <a:r>
                        <a:rPr lang="en-US" sz="1800" b="0" dirty="0">
                          <a:solidFill>
                            <a:schemeClr val="tx1"/>
                          </a:solidFill>
                        </a:rPr>
                        <a:t>0</a:t>
                      </a:r>
                    </a:p>
                  </a:txBody>
                  <a:tcPr marL="91447" marR="91447" anchor="ctr">
                    <a:lnL w="12700" cap="flat" cmpd="sng" algn="ctr">
                      <a:solidFill>
                        <a:srgbClr val="0000FF"/>
                      </a:solidFill>
                      <a:prstDash val="solid"/>
                      <a:round/>
                      <a:headEnd type="none" w="med" len="med"/>
                      <a:tailEnd type="none" w="med" len="med"/>
                    </a:lnL>
                    <a:lnR w="28575" cap="flat" cmpd="sng" algn="ctr">
                      <a:solidFill>
                        <a:srgbClr val="0000FF"/>
                      </a:solidFill>
                      <a:prstDash val="solid"/>
                      <a:round/>
                      <a:headEnd type="none" w="med" len="med"/>
                      <a:tailEnd type="none" w="med" len="med"/>
                    </a:lnR>
                    <a:lnT w="12700" cap="flat" cmpd="sng" algn="ctr">
                      <a:solidFill>
                        <a:srgbClr val="0000FF"/>
                      </a:solidFill>
                      <a:prstDash val="solid"/>
                      <a:round/>
                      <a:headEnd type="none" w="med" len="med"/>
                      <a:tailEnd type="none" w="med" len="med"/>
                    </a:lnT>
                    <a:lnB w="12700" cap="flat" cmpd="sng" algn="ctr">
                      <a:solidFill>
                        <a:srgbClr val="0000FF"/>
                      </a:solidFill>
                      <a:prstDash val="solid"/>
                      <a:round/>
                      <a:headEnd type="none" w="med" len="med"/>
                      <a:tailEnd type="none" w="med" len="med"/>
                    </a:lnB>
                    <a:noFill/>
                  </a:tcPr>
                </a:tc>
                <a:tc>
                  <a:txBody>
                    <a:bodyPr/>
                    <a:lstStyle/>
                    <a:p>
                      <a:pPr algn="ctr"/>
                      <a:r>
                        <a:rPr lang="en-US" sz="1800" b="0" dirty="0">
                          <a:solidFill>
                            <a:schemeClr val="tx1"/>
                          </a:solidFill>
                        </a:rPr>
                        <a:t>0</a:t>
                      </a:r>
                    </a:p>
                  </a:txBody>
                  <a:tcPr marL="91447" marR="91447" anchor="ctr">
                    <a:lnL w="28575" cap="flat" cmpd="sng" algn="ctr">
                      <a:solidFill>
                        <a:srgbClr val="0000FF"/>
                      </a:solidFill>
                      <a:prstDash val="solid"/>
                      <a:round/>
                      <a:headEnd type="none" w="med" len="med"/>
                      <a:tailEnd type="none" w="med" len="med"/>
                    </a:lnL>
                    <a:lnR w="12700" cap="flat" cmpd="sng" algn="ctr">
                      <a:solidFill>
                        <a:srgbClr val="0000FF"/>
                      </a:solidFill>
                      <a:prstDash val="solid"/>
                      <a:round/>
                      <a:headEnd type="none" w="med" len="med"/>
                      <a:tailEnd type="none" w="med" len="med"/>
                    </a:lnR>
                    <a:lnT w="12700" cap="flat" cmpd="sng" algn="ctr">
                      <a:solidFill>
                        <a:srgbClr val="0000FF"/>
                      </a:solidFill>
                      <a:prstDash val="solid"/>
                      <a:round/>
                      <a:headEnd type="none" w="med" len="med"/>
                      <a:tailEnd type="none" w="med" len="med"/>
                    </a:lnT>
                    <a:lnB w="12700" cap="flat" cmpd="sng" algn="ctr">
                      <a:solidFill>
                        <a:srgbClr val="0000FF"/>
                      </a:solidFill>
                      <a:prstDash val="solid"/>
                      <a:round/>
                      <a:headEnd type="none" w="med" len="med"/>
                      <a:tailEnd type="none" w="med" len="med"/>
                    </a:lnB>
                    <a:noFill/>
                  </a:tcPr>
                </a:tc>
                <a:tc>
                  <a:txBody>
                    <a:bodyPr/>
                    <a:lstStyle/>
                    <a:p>
                      <a:pPr algn="ctr"/>
                      <a:r>
                        <a:rPr lang="en-US" sz="1800" b="0" dirty="0">
                          <a:solidFill>
                            <a:schemeClr val="tx1"/>
                          </a:solidFill>
                        </a:rPr>
                        <a:t>0</a:t>
                      </a:r>
                    </a:p>
                  </a:txBody>
                  <a:tcPr marL="91447" marR="91447" anchor="ctr">
                    <a:lnL w="12700" cap="flat" cmpd="sng" algn="ctr">
                      <a:solidFill>
                        <a:srgbClr val="0000FF"/>
                      </a:solidFill>
                      <a:prstDash val="solid"/>
                      <a:round/>
                      <a:headEnd type="none" w="med" len="med"/>
                      <a:tailEnd type="none" w="med" len="med"/>
                    </a:lnL>
                    <a:lnR w="12700" cap="flat" cmpd="sng" algn="ctr">
                      <a:solidFill>
                        <a:srgbClr val="0000FF"/>
                      </a:solidFill>
                      <a:prstDash val="solid"/>
                      <a:round/>
                      <a:headEnd type="none" w="med" len="med"/>
                      <a:tailEnd type="none" w="med" len="med"/>
                    </a:lnR>
                    <a:lnT w="12700" cap="flat" cmpd="sng" algn="ctr">
                      <a:solidFill>
                        <a:srgbClr val="0000FF"/>
                      </a:solidFill>
                      <a:prstDash val="solid"/>
                      <a:round/>
                      <a:headEnd type="none" w="med" len="med"/>
                      <a:tailEnd type="none" w="med" len="med"/>
                    </a:lnT>
                    <a:lnB w="12700" cap="flat" cmpd="sng" algn="ctr">
                      <a:solidFill>
                        <a:srgbClr val="0000FF"/>
                      </a:solidFill>
                      <a:prstDash val="solid"/>
                      <a:round/>
                      <a:headEnd type="none" w="med" len="med"/>
                      <a:tailEnd type="none" w="med" len="med"/>
                    </a:lnB>
                    <a:noFill/>
                  </a:tcPr>
                </a:tc>
                <a:tc>
                  <a:txBody>
                    <a:bodyPr/>
                    <a:lstStyle/>
                    <a:p>
                      <a:pPr algn="ctr"/>
                      <a:r>
                        <a:rPr lang="en-US" sz="1800" b="0" dirty="0">
                          <a:solidFill>
                            <a:schemeClr val="tx1"/>
                          </a:solidFill>
                        </a:rPr>
                        <a:t>X</a:t>
                      </a:r>
                    </a:p>
                  </a:txBody>
                  <a:tcPr marL="91447" marR="91447" anchor="ctr">
                    <a:lnL w="12700" cap="flat" cmpd="sng" algn="ctr">
                      <a:solidFill>
                        <a:srgbClr val="0000FF"/>
                      </a:solidFill>
                      <a:prstDash val="solid"/>
                      <a:round/>
                      <a:headEnd type="none" w="med" len="med"/>
                      <a:tailEnd type="none" w="med" len="med"/>
                    </a:lnL>
                    <a:lnR w="12700" cap="flat" cmpd="sng" algn="ctr">
                      <a:solidFill>
                        <a:srgbClr val="0000FF"/>
                      </a:solidFill>
                      <a:prstDash val="solid"/>
                      <a:round/>
                      <a:headEnd type="none" w="med" len="med"/>
                      <a:tailEnd type="none" w="med" len="med"/>
                    </a:lnR>
                    <a:lnT w="12700" cap="flat" cmpd="sng" algn="ctr">
                      <a:solidFill>
                        <a:srgbClr val="0000FF"/>
                      </a:solidFill>
                      <a:prstDash val="solid"/>
                      <a:round/>
                      <a:headEnd type="none" w="med" len="med"/>
                      <a:tailEnd type="none" w="med" len="med"/>
                    </a:lnT>
                    <a:lnB w="12700" cap="flat" cmpd="sng" algn="ctr">
                      <a:solidFill>
                        <a:srgbClr val="0000FF"/>
                      </a:solidFill>
                      <a:prstDash val="solid"/>
                      <a:round/>
                      <a:headEnd type="none" w="med" len="med"/>
                      <a:tailEnd type="none" w="med" len="med"/>
                    </a:lnB>
                    <a:noFill/>
                  </a:tcPr>
                </a:tc>
                <a:tc>
                  <a:txBody>
                    <a:bodyPr/>
                    <a:lstStyle/>
                    <a:p>
                      <a:pPr algn="ctr"/>
                      <a:r>
                        <a:rPr lang="en-US" sz="1800" b="0" dirty="0">
                          <a:solidFill>
                            <a:schemeClr val="tx1"/>
                          </a:solidFill>
                        </a:rPr>
                        <a:t>0</a:t>
                      </a:r>
                    </a:p>
                  </a:txBody>
                  <a:tcPr marL="91447" marR="91447" anchor="ctr">
                    <a:lnL w="12700" cap="flat" cmpd="sng" algn="ctr">
                      <a:solidFill>
                        <a:srgbClr val="0000FF"/>
                      </a:solidFill>
                      <a:prstDash val="solid"/>
                      <a:round/>
                      <a:headEnd type="none" w="med" len="med"/>
                      <a:tailEnd type="none" w="med" len="med"/>
                    </a:lnL>
                    <a:lnR w="28575" cap="flat" cmpd="sng" algn="ctr">
                      <a:solidFill>
                        <a:srgbClr val="0000FF"/>
                      </a:solidFill>
                      <a:prstDash val="solid"/>
                      <a:round/>
                      <a:headEnd type="none" w="med" len="med"/>
                      <a:tailEnd type="none" w="med" len="med"/>
                    </a:lnR>
                    <a:lnT w="12700" cap="flat" cmpd="sng" algn="ctr">
                      <a:solidFill>
                        <a:srgbClr val="0000FF"/>
                      </a:solidFill>
                      <a:prstDash val="solid"/>
                      <a:round/>
                      <a:headEnd type="none" w="med" len="med"/>
                      <a:tailEnd type="none" w="med" len="med"/>
                    </a:lnT>
                    <a:lnB w="12700" cap="flat" cmpd="sng" algn="ctr">
                      <a:solidFill>
                        <a:srgbClr val="0000FF"/>
                      </a:solidFill>
                      <a:prstDash val="solid"/>
                      <a:round/>
                      <a:headEnd type="none" w="med" len="med"/>
                      <a:tailEnd type="none" w="med" len="med"/>
                    </a:lnB>
                    <a:noFill/>
                  </a:tcPr>
                </a:tc>
                <a:extLst>
                  <a:ext uri="{0D108BD9-81ED-4DB2-BD59-A6C34878D82A}">
                    <a16:rowId xmlns:a16="http://schemas.microsoft.com/office/drawing/2014/main" val="10003"/>
                  </a:ext>
                </a:extLst>
              </a:tr>
              <a:tr h="472440">
                <a:tc>
                  <a:txBody>
                    <a:bodyPr/>
                    <a:lstStyle/>
                    <a:p>
                      <a:pPr algn="ctr"/>
                      <a:r>
                        <a:rPr lang="en-US" sz="1800" b="0" dirty="0">
                          <a:solidFill>
                            <a:schemeClr val="tx1"/>
                          </a:solidFill>
                        </a:rPr>
                        <a:t>1</a:t>
                      </a:r>
                    </a:p>
                  </a:txBody>
                  <a:tcPr marL="91447" marR="91447" anchor="ctr">
                    <a:lnL w="28575" cap="flat" cmpd="sng" algn="ctr">
                      <a:solidFill>
                        <a:srgbClr val="0000FF"/>
                      </a:solidFill>
                      <a:prstDash val="solid"/>
                      <a:round/>
                      <a:headEnd type="none" w="med" len="med"/>
                      <a:tailEnd type="none" w="med" len="med"/>
                    </a:lnL>
                    <a:lnR w="12700" cap="flat" cmpd="sng" algn="ctr">
                      <a:solidFill>
                        <a:srgbClr val="0000FF"/>
                      </a:solidFill>
                      <a:prstDash val="solid"/>
                      <a:round/>
                      <a:headEnd type="none" w="med" len="med"/>
                      <a:tailEnd type="none" w="med" len="med"/>
                    </a:lnR>
                    <a:lnT w="12700" cap="flat" cmpd="sng" algn="ctr">
                      <a:solidFill>
                        <a:srgbClr val="0000FF"/>
                      </a:solidFill>
                      <a:prstDash val="solid"/>
                      <a:round/>
                      <a:headEnd type="none" w="med" len="med"/>
                      <a:tailEnd type="none" w="med" len="med"/>
                    </a:lnT>
                    <a:lnB w="28575" cap="flat" cmpd="sng" algn="ctr">
                      <a:solidFill>
                        <a:srgbClr val="0000FF"/>
                      </a:solidFill>
                      <a:prstDash val="solid"/>
                      <a:round/>
                      <a:headEnd type="none" w="med" len="med"/>
                      <a:tailEnd type="none" w="med" len="med"/>
                    </a:lnB>
                    <a:noFill/>
                  </a:tcPr>
                </a:tc>
                <a:tc>
                  <a:txBody>
                    <a:bodyPr/>
                    <a:lstStyle/>
                    <a:p>
                      <a:pPr algn="ctr"/>
                      <a:r>
                        <a:rPr lang="en-US" sz="1800" b="0" dirty="0">
                          <a:solidFill>
                            <a:schemeClr val="tx1"/>
                          </a:solidFill>
                        </a:rPr>
                        <a:t>1</a:t>
                      </a:r>
                    </a:p>
                  </a:txBody>
                  <a:tcPr marL="91447" marR="91447" anchor="ctr">
                    <a:lnL w="12700" cap="flat" cmpd="sng" algn="ctr">
                      <a:solidFill>
                        <a:srgbClr val="0000FF"/>
                      </a:solidFill>
                      <a:prstDash val="solid"/>
                      <a:round/>
                      <a:headEnd type="none" w="med" len="med"/>
                      <a:tailEnd type="none" w="med" len="med"/>
                    </a:lnL>
                    <a:lnR w="28575" cap="flat" cmpd="sng" algn="ctr">
                      <a:solidFill>
                        <a:srgbClr val="0000FF"/>
                      </a:solidFill>
                      <a:prstDash val="solid"/>
                      <a:round/>
                      <a:headEnd type="none" w="med" len="med"/>
                      <a:tailEnd type="none" w="med" len="med"/>
                    </a:lnR>
                    <a:lnT w="12700" cap="flat" cmpd="sng" algn="ctr">
                      <a:solidFill>
                        <a:srgbClr val="0000FF"/>
                      </a:solidFill>
                      <a:prstDash val="solid"/>
                      <a:round/>
                      <a:headEnd type="none" w="med" len="med"/>
                      <a:tailEnd type="none" w="med" len="med"/>
                    </a:lnT>
                    <a:lnB w="28575" cap="flat" cmpd="sng" algn="ctr">
                      <a:solidFill>
                        <a:srgbClr val="0000FF"/>
                      </a:solidFill>
                      <a:prstDash val="solid"/>
                      <a:round/>
                      <a:headEnd type="none" w="med" len="med"/>
                      <a:tailEnd type="none" w="med" len="med"/>
                    </a:lnB>
                    <a:noFill/>
                  </a:tcPr>
                </a:tc>
                <a:tc>
                  <a:txBody>
                    <a:bodyPr/>
                    <a:lstStyle/>
                    <a:p>
                      <a:pPr algn="ctr"/>
                      <a:r>
                        <a:rPr lang="en-US" sz="1800" b="0" dirty="0">
                          <a:solidFill>
                            <a:schemeClr val="tx1"/>
                          </a:solidFill>
                        </a:rPr>
                        <a:t>0</a:t>
                      </a:r>
                    </a:p>
                  </a:txBody>
                  <a:tcPr marL="91447" marR="91447" anchor="ctr">
                    <a:lnL w="28575" cap="flat" cmpd="sng" algn="ctr">
                      <a:solidFill>
                        <a:srgbClr val="0000FF"/>
                      </a:solidFill>
                      <a:prstDash val="solid"/>
                      <a:round/>
                      <a:headEnd type="none" w="med" len="med"/>
                      <a:tailEnd type="none" w="med" len="med"/>
                    </a:lnL>
                    <a:lnR w="12700" cap="flat" cmpd="sng" algn="ctr">
                      <a:solidFill>
                        <a:srgbClr val="0000FF"/>
                      </a:solidFill>
                      <a:prstDash val="solid"/>
                      <a:round/>
                      <a:headEnd type="none" w="med" len="med"/>
                      <a:tailEnd type="none" w="med" len="med"/>
                    </a:lnR>
                    <a:lnT w="12700" cap="flat" cmpd="sng" algn="ctr">
                      <a:solidFill>
                        <a:srgbClr val="0000FF"/>
                      </a:solidFill>
                      <a:prstDash val="solid"/>
                      <a:round/>
                      <a:headEnd type="none" w="med" len="med"/>
                      <a:tailEnd type="none" w="med" len="med"/>
                    </a:lnT>
                    <a:lnB w="28575" cap="flat" cmpd="sng" algn="ctr">
                      <a:solidFill>
                        <a:srgbClr val="0000FF"/>
                      </a:solidFill>
                      <a:prstDash val="solid"/>
                      <a:round/>
                      <a:headEnd type="none" w="med" len="med"/>
                      <a:tailEnd type="none" w="med" len="med"/>
                    </a:lnB>
                    <a:noFill/>
                  </a:tcPr>
                </a:tc>
                <a:tc>
                  <a:txBody>
                    <a:bodyPr/>
                    <a:lstStyle/>
                    <a:p>
                      <a:pPr algn="ctr"/>
                      <a:r>
                        <a:rPr lang="en-US" sz="1800" b="0" dirty="0">
                          <a:solidFill>
                            <a:schemeClr val="tx1"/>
                          </a:solidFill>
                        </a:rPr>
                        <a:t>0</a:t>
                      </a:r>
                    </a:p>
                  </a:txBody>
                  <a:tcPr marL="91447" marR="91447" anchor="ctr">
                    <a:lnL w="12700" cap="flat" cmpd="sng" algn="ctr">
                      <a:solidFill>
                        <a:srgbClr val="0000FF"/>
                      </a:solidFill>
                      <a:prstDash val="solid"/>
                      <a:round/>
                      <a:headEnd type="none" w="med" len="med"/>
                      <a:tailEnd type="none" w="med" len="med"/>
                    </a:lnL>
                    <a:lnR w="12700" cap="flat" cmpd="sng" algn="ctr">
                      <a:solidFill>
                        <a:srgbClr val="0000FF"/>
                      </a:solidFill>
                      <a:prstDash val="solid"/>
                      <a:round/>
                      <a:headEnd type="none" w="med" len="med"/>
                      <a:tailEnd type="none" w="med" len="med"/>
                    </a:lnR>
                    <a:lnT w="12700" cap="flat" cmpd="sng" algn="ctr">
                      <a:solidFill>
                        <a:srgbClr val="0000FF"/>
                      </a:solidFill>
                      <a:prstDash val="solid"/>
                      <a:round/>
                      <a:headEnd type="none" w="med" len="med"/>
                      <a:tailEnd type="none" w="med" len="med"/>
                    </a:lnT>
                    <a:lnB w="28575" cap="flat" cmpd="sng" algn="ctr">
                      <a:solidFill>
                        <a:srgbClr val="0000FF"/>
                      </a:solidFill>
                      <a:prstDash val="solid"/>
                      <a:round/>
                      <a:headEnd type="none" w="med" len="med"/>
                      <a:tailEnd type="none" w="med" len="med"/>
                    </a:lnB>
                    <a:noFill/>
                  </a:tcPr>
                </a:tc>
                <a:tc>
                  <a:txBody>
                    <a:bodyPr/>
                    <a:lstStyle/>
                    <a:p>
                      <a:pPr algn="ctr"/>
                      <a:r>
                        <a:rPr lang="en-US" sz="1800" b="0" dirty="0">
                          <a:solidFill>
                            <a:schemeClr val="tx1"/>
                          </a:solidFill>
                        </a:rPr>
                        <a:t>0</a:t>
                      </a:r>
                    </a:p>
                  </a:txBody>
                  <a:tcPr marL="91447" marR="91447" anchor="ctr">
                    <a:lnL w="12700" cap="flat" cmpd="sng" algn="ctr">
                      <a:solidFill>
                        <a:srgbClr val="0000FF"/>
                      </a:solidFill>
                      <a:prstDash val="solid"/>
                      <a:round/>
                      <a:headEnd type="none" w="med" len="med"/>
                      <a:tailEnd type="none" w="med" len="med"/>
                    </a:lnL>
                    <a:lnR w="12700" cap="flat" cmpd="sng" algn="ctr">
                      <a:solidFill>
                        <a:srgbClr val="0000FF"/>
                      </a:solidFill>
                      <a:prstDash val="solid"/>
                      <a:round/>
                      <a:headEnd type="none" w="med" len="med"/>
                      <a:tailEnd type="none" w="med" len="med"/>
                    </a:lnR>
                    <a:lnT w="12700" cap="flat" cmpd="sng" algn="ctr">
                      <a:solidFill>
                        <a:srgbClr val="0000FF"/>
                      </a:solidFill>
                      <a:prstDash val="solid"/>
                      <a:round/>
                      <a:headEnd type="none" w="med" len="med"/>
                      <a:tailEnd type="none" w="med" len="med"/>
                    </a:lnT>
                    <a:lnB w="28575" cap="flat" cmpd="sng" algn="ctr">
                      <a:solidFill>
                        <a:srgbClr val="0000FF"/>
                      </a:solidFill>
                      <a:prstDash val="solid"/>
                      <a:round/>
                      <a:headEnd type="none" w="med" len="med"/>
                      <a:tailEnd type="none" w="med" len="med"/>
                    </a:lnB>
                    <a:noFill/>
                  </a:tcPr>
                </a:tc>
                <a:tc>
                  <a:txBody>
                    <a:bodyPr/>
                    <a:lstStyle/>
                    <a:p>
                      <a:pPr algn="ctr"/>
                      <a:r>
                        <a:rPr lang="en-US" sz="1800" b="0" dirty="0">
                          <a:solidFill>
                            <a:schemeClr val="tx1"/>
                          </a:solidFill>
                        </a:rPr>
                        <a:t>X</a:t>
                      </a:r>
                    </a:p>
                  </a:txBody>
                  <a:tcPr marL="91447" marR="91447" anchor="ctr">
                    <a:lnL w="12700" cap="flat" cmpd="sng" algn="ctr">
                      <a:solidFill>
                        <a:srgbClr val="0000FF"/>
                      </a:solidFill>
                      <a:prstDash val="solid"/>
                      <a:round/>
                      <a:headEnd type="none" w="med" len="med"/>
                      <a:tailEnd type="none" w="med" len="med"/>
                    </a:lnL>
                    <a:lnR w="28575" cap="flat" cmpd="sng" algn="ctr">
                      <a:solidFill>
                        <a:srgbClr val="0000FF"/>
                      </a:solidFill>
                      <a:prstDash val="solid"/>
                      <a:round/>
                      <a:headEnd type="none" w="med" len="med"/>
                      <a:tailEnd type="none" w="med" len="med"/>
                    </a:lnR>
                    <a:lnT w="12700" cap="flat" cmpd="sng" algn="ctr">
                      <a:solidFill>
                        <a:srgbClr val="0000FF"/>
                      </a:solidFill>
                      <a:prstDash val="solid"/>
                      <a:round/>
                      <a:headEnd type="none" w="med" len="med"/>
                      <a:tailEnd type="none" w="med" len="med"/>
                    </a:lnT>
                    <a:lnB w="28575" cap="flat" cmpd="sng" algn="ctr">
                      <a:solidFill>
                        <a:srgbClr val="0000FF"/>
                      </a:solidFill>
                      <a:prstDash val="solid"/>
                      <a:round/>
                      <a:headEnd type="none" w="med" len="med"/>
                      <a:tailEnd type="none" w="med" len="med"/>
                    </a:lnB>
                    <a:no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85572649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Shape 39"/>
        <p:cNvGrpSpPr/>
        <p:nvPr/>
      </p:nvGrpSpPr>
      <p:grpSpPr>
        <a:xfrm>
          <a:off x="0" y="0"/>
          <a:ext cx="0" cy="0"/>
          <a:chOff x="0" y="0"/>
          <a:chExt cx="0" cy="0"/>
        </a:xfrm>
      </p:grpSpPr>
      <p:sp>
        <p:nvSpPr>
          <p:cNvPr id="40" name="Google Shape;40;p1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latin typeface="Times New Roman" panose="02020603050405020304" pitchFamily="18" charset="0"/>
                <a:cs typeface="Times New Roman" panose="02020603050405020304" pitchFamily="18" charset="0"/>
              </a:rPr>
              <a:pPr marL="0" lvl="0" indent="0" algn="r" rtl="0">
                <a:lnSpc>
                  <a:spcPct val="100000"/>
                </a:lnSpc>
                <a:spcBef>
                  <a:spcPts val="0"/>
                </a:spcBef>
                <a:spcAft>
                  <a:spcPts val="0"/>
                </a:spcAft>
                <a:buSzPts val="1200"/>
                <a:buNone/>
              </a:pPr>
              <a:t>145</a:t>
            </a:fld>
            <a:endParaRPr>
              <a:latin typeface="Times New Roman" panose="02020603050405020304" pitchFamily="18" charset="0"/>
              <a:cs typeface="Times New Roman" panose="02020603050405020304" pitchFamily="18" charset="0"/>
            </a:endParaRPr>
          </a:p>
        </p:txBody>
      </p:sp>
      <p:pic>
        <p:nvPicPr>
          <p:cNvPr id="41" name="Google Shape;41;p10"/>
          <p:cNvPicPr preferRelativeResize="0"/>
          <p:nvPr/>
        </p:nvPicPr>
        <p:blipFill rotWithShape="1">
          <a:blip r:embed="rId3">
            <a:alphaModFix/>
          </a:blip>
          <a:srcRect/>
          <a:stretch/>
        </p:blipFill>
        <p:spPr>
          <a:xfrm>
            <a:off x="521110" y="173569"/>
            <a:ext cx="1720645" cy="723209"/>
          </a:xfrm>
          <a:prstGeom prst="rect">
            <a:avLst/>
          </a:prstGeom>
          <a:noFill/>
          <a:ln>
            <a:noFill/>
          </a:ln>
        </p:spPr>
      </p:pic>
      <p:sp>
        <p:nvSpPr>
          <p:cNvPr id="42" name="Google Shape;42;p10"/>
          <p:cNvSpPr txBox="1"/>
          <p:nvPr/>
        </p:nvSpPr>
        <p:spPr>
          <a:xfrm>
            <a:off x="0" y="1439333"/>
            <a:ext cx="9144000" cy="423333"/>
          </a:xfrm>
          <a:prstGeom prst="rect">
            <a:avLst/>
          </a:prstGeom>
          <a:noFill/>
          <a:ln>
            <a:noFill/>
          </a:ln>
        </p:spPr>
        <p:txBody>
          <a:bodyPr spcFirstLastPara="1" wrap="square" lIns="91425" tIns="33100" rIns="91425" bIns="45700" anchor="ctr" anchorCtr="0">
            <a:noAutofit/>
          </a:bodyPr>
          <a:lstStyle/>
          <a:p>
            <a:pPr algn="ctr">
              <a:lnSpc>
                <a:spcPct val="150000"/>
              </a:lnSpc>
            </a:pPr>
            <a:r>
              <a:rPr lang="en-US" sz="2400" b="1" dirty="0">
                <a:latin typeface="Times New Roman" panose="02020603050405020304" pitchFamily="18" charset="0"/>
                <a:cs typeface="Times New Roman" panose="02020603050405020304" pitchFamily="18" charset="0"/>
              </a:rPr>
              <a:t>1-to-4 </a:t>
            </a:r>
            <a:r>
              <a:rPr lang="en-US" sz="2400" b="1" dirty="0" err="1">
                <a:latin typeface="Times New Roman" panose="02020603050405020304" pitchFamily="18" charset="0"/>
                <a:cs typeface="Times New Roman" panose="02020603050405020304" pitchFamily="18" charset="0"/>
              </a:rPr>
              <a:t>Demultiplexer</a:t>
            </a:r>
            <a:r>
              <a:rPr lang="en-US" sz="2400" b="1" dirty="0">
                <a:latin typeface="Times New Roman" panose="02020603050405020304" pitchFamily="18" charset="0"/>
                <a:cs typeface="Times New Roman" panose="02020603050405020304" pitchFamily="18" charset="0"/>
              </a:rPr>
              <a:t> Waveform</a:t>
            </a:r>
          </a:p>
          <a:p>
            <a:pPr algn="just">
              <a:lnSpc>
                <a:spcPct val="150000"/>
              </a:lnSpc>
            </a:pPr>
            <a:endParaRPr lang="en-US" sz="1800" dirty="0"/>
          </a:p>
          <a:p>
            <a:pPr marL="285750" indent="-285750" algn="just">
              <a:lnSpc>
                <a:spcPct val="150000"/>
              </a:lnSpc>
              <a:buFont typeface="Arial" panose="020B0604020202020204" pitchFamily="34" charset="0"/>
              <a:buChar char="•"/>
            </a:pPr>
            <a:endParaRPr lang="en-US" sz="1800" dirty="0"/>
          </a:p>
          <a:p>
            <a:pPr algn="just">
              <a:lnSpc>
                <a:spcPct val="150000"/>
              </a:lnSpc>
            </a:pPr>
            <a:endParaRPr lang="en-US" sz="1800" dirty="0"/>
          </a:p>
        </p:txBody>
      </p:sp>
      <p:graphicFrame>
        <p:nvGraphicFramePr>
          <p:cNvPr id="16" name="Table 15"/>
          <p:cNvGraphicFramePr>
            <a:graphicFrameLocks noGrp="1"/>
          </p:cNvGraphicFramePr>
          <p:nvPr/>
        </p:nvGraphicFramePr>
        <p:xfrm>
          <a:off x="152400" y="1616075"/>
          <a:ext cx="7382932" cy="4754802"/>
        </p:xfrm>
        <a:graphic>
          <a:graphicData uri="http://schemas.openxmlformats.org/drawingml/2006/table">
            <a:tbl>
              <a:tblPr firstRow="1" bandRow="1">
                <a:tableStyleId>{5C22544A-7EE6-4342-B048-85BDC9FD1C3A}</a:tableStyleId>
              </a:tblPr>
              <a:tblGrid>
                <a:gridCol w="1136916">
                  <a:extLst>
                    <a:ext uri="{9D8B030D-6E8A-4147-A177-3AD203B41FA5}">
                      <a16:colId xmlns:a16="http://schemas.microsoft.com/office/drawing/2014/main" val="20000"/>
                    </a:ext>
                  </a:extLst>
                </a:gridCol>
                <a:gridCol w="780752">
                  <a:extLst>
                    <a:ext uri="{9D8B030D-6E8A-4147-A177-3AD203B41FA5}">
                      <a16:colId xmlns:a16="http://schemas.microsoft.com/office/drawing/2014/main" val="20001"/>
                    </a:ext>
                  </a:extLst>
                </a:gridCol>
                <a:gridCol w="780752">
                  <a:extLst>
                    <a:ext uri="{9D8B030D-6E8A-4147-A177-3AD203B41FA5}">
                      <a16:colId xmlns:a16="http://schemas.microsoft.com/office/drawing/2014/main" val="20002"/>
                    </a:ext>
                  </a:extLst>
                </a:gridCol>
                <a:gridCol w="780752">
                  <a:extLst>
                    <a:ext uri="{9D8B030D-6E8A-4147-A177-3AD203B41FA5}">
                      <a16:colId xmlns:a16="http://schemas.microsoft.com/office/drawing/2014/main" val="20003"/>
                    </a:ext>
                  </a:extLst>
                </a:gridCol>
                <a:gridCol w="780752">
                  <a:extLst>
                    <a:ext uri="{9D8B030D-6E8A-4147-A177-3AD203B41FA5}">
                      <a16:colId xmlns:a16="http://schemas.microsoft.com/office/drawing/2014/main" val="20004"/>
                    </a:ext>
                  </a:extLst>
                </a:gridCol>
                <a:gridCol w="780752">
                  <a:extLst>
                    <a:ext uri="{9D8B030D-6E8A-4147-A177-3AD203B41FA5}">
                      <a16:colId xmlns:a16="http://schemas.microsoft.com/office/drawing/2014/main" val="20005"/>
                    </a:ext>
                  </a:extLst>
                </a:gridCol>
                <a:gridCol w="780752">
                  <a:extLst>
                    <a:ext uri="{9D8B030D-6E8A-4147-A177-3AD203B41FA5}">
                      <a16:colId xmlns:a16="http://schemas.microsoft.com/office/drawing/2014/main" val="20006"/>
                    </a:ext>
                  </a:extLst>
                </a:gridCol>
                <a:gridCol w="780752">
                  <a:extLst>
                    <a:ext uri="{9D8B030D-6E8A-4147-A177-3AD203B41FA5}">
                      <a16:colId xmlns:a16="http://schemas.microsoft.com/office/drawing/2014/main" val="20007"/>
                    </a:ext>
                  </a:extLst>
                </a:gridCol>
                <a:gridCol w="780752">
                  <a:extLst>
                    <a:ext uri="{9D8B030D-6E8A-4147-A177-3AD203B41FA5}">
                      <a16:colId xmlns:a16="http://schemas.microsoft.com/office/drawing/2014/main" val="20008"/>
                    </a:ext>
                  </a:extLst>
                </a:gridCol>
              </a:tblGrid>
              <a:tr h="365736">
                <a:tc>
                  <a:txBody>
                    <a:bodyPr/>
                    <a:lstStyle/>
                    <a:p>
                      <a:pPr algn="ctr"/>
                      <a:r>
                        <a:rPr lang="en-US" sz="1800" b="0" baseline="0" dirty="0">
                          <a:solidFill>
                            <a:schemeClr val="tx1"/>
                          </a:solidFill>
                        </a:rPr>
                        <a:t>X</a:t>
                      </a:r>
                      <a:endParaRPr lang="en-US" sz="1800" b="0" dirty="0">
                        <a:solidFill>
                          <a:schemeClr val="tx1"/>
                        </a:solidFill>
                      </a:endParaRPr>
                    </a:p>
                  </a:txBody>
                  <a:tcPr marL="91450" marR="91450" marT="45717" marB="45717" anchor="ctr">
                    <a:lnL w="12700" cap="flat" cmpd="sng" algn="ctr">
                      <a:noFill/>
                      <a:prstDash val="solid"/>
                      <a:round/>
                      <a:headEnd type="none" w="med" len="med"/>
                      <a:tailEnd type="none" w="med" len="med"/>
                    </a:lnL>
                    <a:lnR w="12700" cap="flat" cmpd="sng" algn="ctr">
                      <a:solidFill>
                        <a:schemeClr val="tx1"/>
                      </a:solidFill>
                      <a:prstDash val="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800" dirty="0">
                        <a:solidFill>
                          <a:schemeClr val="tx1"/>
                        </a:solidFill>
                      </a:endParaRPr>
                    </a:p>
                  </a:txBody>
                  <a:tcPr marL="91450" marR="91450" marT="45717" marB="45717" anchor="ctr">
                    <a:lnL w="12700" cap="flat" cmpd="sng" algn="ctr">
                      <a:solidFill>
                        <a:schemeClr val="tx1"/>
                      </a:solidFill>
                      <a:prstDash val="dash"/>
                      <a:round/>
                      <a:headEnd type="none" w="med" len="med"/>
                      <a:tailEnd type="none" w="med" len="med"/>
                    </a:lnL>
                    <a:lnR w="12700" cap="flat" cmpd="sng" algn="ctr">
                      <a:solidFill>
                        <a:schemeClr val="tx1"/>
                      </a:solidFill>
                      <a:prstDash val="dash"/>
                      <a:round/>
                      <a:headEnd type="none" w="med" len="med"/>
                      <a:tailEnd type="none" w="med" len="med"/>
                    </a:lnR>
                    <a:lnT w="28575" cap="flat" cmpd="sng" algn="ctr">
                      <a:solidFill>
                        <a:srgbClr val="FF0000"/>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800" dirty="0">
                        <a:solidFill>
                          <a:schemeClr val="tx1"/>
                        </a:solidFill>
                      </a:endParaRPr>
                    </a:p>
                  </a:txBody>
                  <a:tcPr marL="91450" marR="91450" marT="45717" marB="45717" anchor="ctr">
                    <a:lnL w="12700" cap="flat" cmpd="sng" algn="ctr">
                      <a:solidFill>
                        <a:schemeClr val="tx1"/>
                      </a:solidFill>
                      <a:prstDash val="dash"/>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800" dirty="0">
                        <a:solidFill>
                          <a:schemeClr val="tx1"/>
                        </a:solidFill>
                      </a:endParaRPr>
                    </a:p>
                  </a:txBody>
                  <a:tcPr marL="91450" marR="91450" marT="45717" marB="45717" anchor="ctr">
                    <a:lnL w="28575" cap="flat" cmpd="sng" algn="ctr">
                      <a:solidFill>
                        <a:srgbClr val="FF0000"/>
                      </a:solidFill>
                      <a:prstDash val="solid"/>
                      <a:round/>
                      <a:headEnd type="none" w="med" len="med"/>
                      <a:tailEnd type="none" w="med" len="med"/>
                    </a:lnL>
                    <a:lnR w="12700" cap="flat" cmpd="sng" algn="ctr">
                      <a:solidFill>
                        <a:schemeClr val="tx1"/>
                      </a:solidFill>
                      <a:prstDash val="dash"/>
                      <a:round/>
                      <a:headEnd type="none" w="med" len="med"/>
                      <a:tailEnd type="none" w="med" len="med"/>
                    </a:lnR>
                    <a:lnT w="28575" cap="flat" cmpd="sng" algn="ctr">
                      <a:noFill/>
                      <a:prstDash val="solid"/>
                      <a:round/>
                      <a:headEnd type="none" w="med" len="med"/>
                      <a:tailEnd type="none" w="med" len="med"/>
                    </a:lnT>
                    <a:lnB w="28575"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800" dirty="0">
                        <a:solidFill>
                          <a:schemeClr val="tx1"/>
                        </a:solidFill>
                      </a:endParaRPr>
                    </a:p>
                  </a:txBody>
                  <a:tcPr marL="91450" marR="91450" marT="45717" marB="45717" anchor="ctr">
                    <a:lnL w="12700" cap="flat" cmpd="sng" algn="ctr">
                      <a:solidFill>
                        <a:schemeClr val="tx1"/>
                      </a:solidFill>
                      <a:prstDash val="dash"/>
                      <a:round/>
                      <a:headEnd type="none" w="med" len="med"/>
                      <a:tailEnd type="none" w="med" len="med"/>
                    </a:lnL>
                    <a:lnR w="28575" cap="flat" cmpd="sng" algn="ctr">
                      <a:solidFill>
                        <a:srgbClr val="FF0000"/>
                      </a:solid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800" dirty="0">
                        <a:solidFill>
                          <a:schemeClr val="tx1"/>
                        </a:solidFill>
                      </a:endParaRPr>
                    </a:p>
                  </a:txBody>
                  <a:tcPr marL="91450" marR="91450" marT="45717" marB="45717" anchor="ctr">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800" dirty="0">
                        <a:solidFill>
                          <a:schemeClr val="tx1"/>
                        </a:solidFill>
                      </a:endParaRPr>
                    </a:p>
                  </a:txBody>
                  <a:tcPr marL="91450" marR="91450" marT="45717" marB="45717" anchor="ctr">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800" dirty="0">
                        <a:solidFill>
                          <a:schemeClr val="tx1"/>
                        </a:solidFill>
                      </a:endParaRPr>
                    </a:p>
                  </a:txBody>
                  <a:tcPr marL="91450" marR="91450" marT="45717" marB="45717" anchor="ctr">
                    <a:lnL w="28575" cap="flat" cmpd="sng" algn="ctr">
                      <a:solidFill>
                        <a:srgbClr val="FF0000"/>
                      </a:solidFill>
                      <a:prstDash val="solid"/>
                      <a:round/>
                      <a:headEnd type="none" w="med" len="med"/>
                      <a:tailEnd type="none" w="med" len="med"/>
                    </a:lnL>
                    <a:lnR w="12700" cap="flat" cmpd="sng" algn="ctr">
                      <a:solidFill>
                        <a:schemeClr val="tx1"/>
                      </a:solidFill>
                      <a:prstDash val="dash"/>
                      <a:round/>
                      <a:headEnd type="none" w="med" len="med"/>
                      <a:tailEnd type="none" w="med" len="med"/>
                    </a:lnR>
                    <a:lnT w="28575" cap="flat" cmpd="sng" algn="ctr">
                      <a:solidFill>
                        <a:srgbClr val="FF0000"/>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800" dirty="0">
                        <a:solidFill>
                          <a:schemeClr val="tx1"/>
                        </a:solidFill>
                      </a:endParaRPr>
                    </a:p>
                  </a:txBody>
                  <a:tcPr marL="91450" marR="91450" marT="45717" marB="45717" anchor="ctr">
                    <a:lnL w="12700" cap="flat" cmpd="sng" algn="ctr">
                      <a:solidFill>
                        <a:schemeClr val="tx1"/>
                      </a:solidFill>
                      <a:prstDash val="dash"/>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65736">
                <a:tc>
                  <a:txBody>
                    <a:bodyPr/>
                    <a:lstStyle/>
                    <a:p>
                      <a:pPr algn="ctr"/>
                      <a:endParaRPr lang="en-US" sz="1800" b="0" dirty="0">
                        <a:solidFill>
                          <a:schemeClr val="tx1"/>
                        </a:solidFill>
                      </a:endParaRPr>
                    </a:p>
                  </a:txBody>
                  <a:tcPr marL="91450" marR="91450" marT="45717" marB="45717" anchor="ctr">
                    <a:lnL w="12700" cap="flat" cmpd="sng" algn="ctr">
                      <a:noFill/>
                      <a:prstDash val="solid"/>
                      <a:round/>
                      <a:headEnd type="none" w="med" len="med"/>
                      <a:tailEnd type="none" w="med" len="med"/>
                    </a:lnL>
                    <a:lnR w="12700" cap="flat" cmpd="sng" algn="ctr">
                      <a:solidFill>
                        <a:schemeClr val="tx1"/>
                      </a:solidFill>
                      <a:prstDash val="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800" dirty="0">
                        <a:solidFill>
                          <a:schemeClr val="tx1"/>
                        </a:solidFill>
                      </a:endParaRPr>
                    </a:p>
                  </a:txBody>
                  <a:tcPr marL="91450" marR="91450" marT="45717" marB="45717" anchor="ctr">
                    <a:lnL w="12700" cap="flat" cmpd="sng" algn="ctr">
                      <a:solidFill>
                        <a:schemeClr val="tx1"/>
                      </a:solidFill>
                      <a:prstDash val="dash"/>
                      <a:round/>
                      <a:headEnd type="none" w="med" len="med"/>
                      <a:tailEnd type="none" w="med" len="med"/>
                    </a:lnL>
                    <a:lnR w="12700" cap="flat" cmpd="sng" algn="ctr">
                      <a:solidFill>
                        <a:schemeClr val="tx1"/>
                      </a:solidFill>
                      <a:prstDash val="dash"/>
                      <a:round/>
                      <a:headEnd type="none" w="med" len="med"/>
                      <a:tailEnd type="none" w="med" len="med"/>
                    </a:lnR>
                    <a:lnT w="2857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800" dirty="0">
                        <a:solidFill>
                          <a:schemeClr val="tx1"/>
                        </a:solidFill>
                      </a:endParaRPr>
                    </a:p>
                  </a:txBody>
                  <a:tcPr marL="91450" marR="91450" marT="45717" marB="45717" anchor="ctr">
                    <a:lnL w="12700" cap="flat" cmpd="sng" algn="ctr">
                      <a:solidFill>
                        <a:schemeClr val="tx1"/>
                      </a:solidFill>
                      <a:prstDash val="dash"/>
                      <a:round/>
                      <a:headEnd type="none" w="med" len="med"/>
                      <a:tailEnd type="none" w="med" len="med"/>
                    </a:lnL>
                    <a:lnR w="12700" cap="flat" cmpd="sng" algn="ctr">
                      <a:solidFill>
                        <a:schemeClr val="tx1"/>
                      </a:solidFill>
                      <a:prstDash val="dash"/>
                      <a:round/>
                      <a:headEnd type="none" w="med" len="med"/>
                      <a:tailEnd type="none" w="med" len="med"/>
                    </a:lnR>
                    <a:lnT w="28575" cap="flat" cmpd="sng" algn="ctr">
                      <a:noFill/>
                      <a:prstDash val="solid"/>
                      <a:round/>
                      <a:headEnd type="none" w="med" len="med"/>
                      <a:tailEnd type="none" w="med" len="med"/>
                    </a:lnT>
                    <a:lnB w="28575" cap="flat" cmpd="sng" algn="ctr">
                      <a:solidFill>
                        <a:srgbClr val="0000FF"/>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800" dirty="0">
                        <a:solidFill>
                          <a:schemeClr val="tx1"/>
                        </a:solidFill>
                      </a:endParaRPr>
                    </a:p>
                  </a:txBody>
                  <a:tcPr marL="91450" marR="91450" marT="45717" marB="45717" anchor="ctr">
                    <a:lnL w="12700" cap="flat" cmpd="sng" algn="ctr">
                      <a:solidFill>
                        <a:schemeClr val="tx1"/>
                      </a:solidFill>
                      <a:prstDash val="dash"/>
                      <a:round/>
                      <a:headEnd type="none" w="med" len="med"/>
                      <a:tailEnd type="none" w="med" len="med"/>
                    </a:lnL>
                    <a:lnR w="12700" cap="flat" cmpd="sng" algn="ctr">
                      <a:solidFill>
                        <a:schemeClr val="tx1"/>
                      </a:solidFill>
                      <a:prstDash val="dash"/>
                      <a:round/>
                      <a:headEnd type="none" w="med" len="med"/>
                      <a:tailEnd type="none" w="med" len="med"/>
                    </a:lnR>
                    <a:lnT w="28575" cap="flat" cmpd="sng" algn="ctr">
                      <a:solidFill>
                        <a:srgbClr val="FF000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800" dirty="0">
                        <a:solidFill>
                          <a:schemeClr val="tx1"/>
                        </a:solidFill>
                      </a:endParaRPr>
                    </a:p>
                  </a:txBody>
                  <a:tcPr marL="91450" marR="91450" marT="45717" marB="45717" anchor="ctr">
                    <a:lnL w="12700" cap="flat" cmpd="sng" algn="ctr">
                      <a:solidFill>
                        <a:schemeClr val="tx1"/>
                      </a:solidFill>
                      <a:prstDash val="dash"/>
                      <a:round/>
                      <a:headEnd type="none" w="med" len="med"/>
                      <a:tailEnd type="none" w="med" len="med"/>
                    </a:lnL>
                    <a:lnR w="12700" cap="flat" cmpd="sng" algn="ctr">
                      <a:solidFill>
                        <a:schemeClr val="tx1"/>
                      </a:solidFill>
                      <a:prstDash val="dash"/>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0000FF"/>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800" dirty="0">
                        <a:solidFill>
                          <a:schemeClr val="tx1"/>
                        </a:solidFill>
                      </a:endParaRPr>
                    </a:p>
                  </a:txBody>
                  <a:tcPr marL="91450" marR="91450" marT="45717" marB="45717" anchor="ctr">
                    <a:lnL w="12700" cap="flat" cmpd="sng" algn="ctr">
                      <a:solidFill>
                        <a:schemeClr val="tx1"/>
                      </a:solidFill>
                      <a:prstDash val="dash"/>
                      <a:round/>
                      <a:headEnd type="none" w="med" len="med"/>
                      <a:tailEnd type="none" w="med" len="med"/>
                    </a:lnL>
                    <a:lnR w="12700" cap="flat" cmpd="sng" algn="ctr">
                      <a:solidFill>
                        <a:schemeClr val="tx1"/>
                      </a:solidFill>
                      <a:prstDash val="dash"/>
                      <a:round/>
                      <a:headEnd type="none" w="med" len="med"/>
                      <a:tailEnd type="none" w="med" len="med"/>
                    </a:lnR>
                    <a:lnT w="2857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800" dirty="0">
                        <a:solidFill>
                          <a:schemeClr val="tx1"/>
                        </a:solidFill>
                      </a:endParaRPr>
                    </a:p>
                  </a:txBody>
                  <a:tcPr marL="91450" marR="91450" marT="45717" marB="45717" anchor="ctr">
                    <a:lnL w="12700" cap="flat" cmpd="sng" algn="ctr">
                      <a:solidFill>
                        <a:schemeClr val="tx1"/>
                      </a:solidFill>
                      <a:prstDash val="dash"/>
                      <a:round/>
                      <a:headEnd type="none" w="med" len="med"/>
                      <a:tailEnd type="none" w="med" len="med"/>
                    </a:lnL>
                    <a:lnR w="12700" cap="flat" cmpd="sng" algn="ctr">
                      <a:solidFill>
                        <a:schemeClr val="tx1"/>
                      </a:solidFill>
                      <a:prstDash val="dash"/>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0000FF"/>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800" dirty="0">
                        <a:solidFill>
                          <a:schemeClr val="tx1"/>
                        </a:solidFill>
                      </a:endParaRPr>
                    </a:p>
                  </a:txBody>
                  <a:tcPr marL="91450" marR="91450" marT="45717" marB="45717" anchor="ctr">
                    <a:lnL w="12700" cap="flat" cmpd="sng" algn="ctr">
                      <a:solidFill>
                        <a:schemeClr val="tx1"/>
                      </a:solidFill>
                      <a:prstDash val="dash"/>
                      <a:round/>
                      <a:headEnd type="none" w="med" len="med"/>
                      <a:tailEnd type="none" w="med" len="med"/>
                    </a:lnL>
                    <a:lnR w="12700" cap="flat" cmpd="sng" algn="ctr">
                      <a:solidFill>
                        <a:schemeClr val="tx1"/>
                      </a:solidFill>
                      <a:prstDash val="dash"/>
                      <a:round/>
                      <a:headEnd type="none" w="med" len="med"/>
                      <a:tailEnd type="none" w="med" len="med"/>
                    </a:lnR>
                    <a:lnT w="2857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800" dirty="0">
                        <a:solidFill>
                          <a:schemeClr val="tx1"/>
                        </a:solidFill>
                      </a:endParaRPr>
                    </a:p>
                  </a:txBody>
                  <a:tcPr marL="91450" marR="91450" marT="45717" marB="45717" anchor="ctr">
                    <a:lnL w="12700" cap="flat" cmpd="sng" algn="ctr">
                      <a:solidFill>
                        <a:schemeClr val="tx1"/>
                      </a:solidFill>
                      <a:prstDash val="dash"/>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rgbClr val="0000FF"/>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365736">
                <a:tc>
                  <a:txBody>
                    <a:bodyPr/>
                    <a:lstStyle/>
                    <a:p>
                      <a:pPr algn="ctr"/>
                      <a:r>
                        <a:rPr lang="en-US" sz="1800" b="0" dirty="0">
                          <a:solidFill>
                            <a:schemeClr val="tx1"/>
                          </a:solidFill>
                        </a:rPr>
                        <a:t>S0</a:t>
                      </a:r>
                    </a:p>
                  </a:txBody>
                  <a:tcPr marL="91450" marR="91450" marT="45717" marB="45717" anchor="ctr">
                    <a:lnL w="12700" cap="flat" cmpd="sng" algn="ctr">
                      <a:noFill/>
                      <a:prstDash val="solid"/>
                      <a:round/>
                      <a:headEnd type="none" w="med" len="med"/>
                      <a:tailEnd type="none" w="med" len="med"/>
                    </a:lnL>
                    <a:lnR w="12700" cap="flat" cmpd="sng" algn="ctr">
                      <a:solidFill>
                        <a:schemeClr val="tx1"/>
                      </a:solidFill>
                      <a:prstDash val="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800" dirty="0">
                        <a:solidFill>
                          <a:schemeClr val="tx1"/>
                        </a:solidFill>
                      </a:endParaRPr>
                    </a:p>
                  </a:txBody>
                  <a:tcPr marL="91450" marR="91450" marT="45717" marB="45717" anchor="ctr">
                    <a:lnL w="12700" cap="flat" cmpd="sng" algn="ctr">
                      <a:solidFill>
                        <a:schemeClr val="tx1"/>
                      </a:solidFill>
                      <a:prstDash val="dash"/>
                      <a:round/>
                      <a:headEnd type="none" w="med" len="med"/>
                      <a:tailEnd type="none" w="med" len="med"/>
                    </a:lnL>
                    <a:lnR w="28575" cap="flat" cmpd="sng" algn="ctr">
                      <a:solidFill>
                        <a:srgbClr val="0000FF"/>
                      </a:solid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0000FF"/>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800" dirty="0">
                        <a:solidFill>
                          <a:schemeClr val="tx1"/>
                        </a:solidFill>
                      </a:endParaRPr>
                    </a:p>
                  </a:txBody>
                  <a:tcPr marL="91450" marR="91450" marT="45717" marB="45717" anchor="ctr">
                    <a:lnL w="28575" cap="flat" cmpd="sng" algn="ctr">
                      <a:solidFill>
                        <a:srgbClr val="0000FF"/>
                      </a:solidFill>
                      <a:prstDash val="solid"/>
                      <a:round/>
                      <a:headEnd type="none" w="med" len="med"/>
                      <a:tailEnd type="none" w="med" len="med"/>
                    </a:lnL>
                    <a:lnR w="28575" cap="flat" cmpd="sng" algn="ctr">
                      <a:solidFill>
                        <a:srgbClr val="0000FF"/>
                      </a:solidFill>
                      <a:prstDash val="solid"/>
                      <a:round/>
                      <a:headEnd type="none" w="med" len="med"/>
                      <a:tailEnd type="none" w="med" len="med"/>
                    </a:lnR>
                    <a:lnT w="28575" cap="flat" cmpd="sng" algn="ctr">
                      <a:solidFill>
                        <a:srgbClr val="0000FF"/>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800" dirty="0">
                        <a:solidFill>
                          <a:schemeClr val="tx1"/>
                        </a:solidFill>
                      </a:endParaRPr>
                    </a:p>
                  </a:txBody>
                  <a:tcPr marL="91450" marR="91450" marT="45717" marB="45717" anchor="ctr">
                    <a:lnL w="28575" cap="flat" cmpd="sng" algn="ctr">
                      <a:solidFill>
                        <a:srgbClr val="0000FF"/>
                      </a:solidFill>
                      <a:prstDash val="solid"/>
                      <a:round/>
                      <a:headEnd type="none" w="med" len="med"/>
                      <a:tailEnd type="none" w="med" len="med"/>
                    </a:lnL>
                    <a:lnR w="28575" cap="flat" cmpd="sng" algn="ctr">
                      <a:solidFill>
                        <a:srgbClr val="0000FF"/>
                      </a:solid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0000FF"/>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800" dirty="0">
                        <a:solidFill>
                          <a:schemeClr val="tx1"/>
                        </a:solidFill>
                      </a:endParaRPr>
                    </a:p>
                  </a:txBody>
                  <a:tcPr marL="91450" marR="91450" marT="45717" marB="45717" anchor="ctr">
                    <a:lnL w="28575" cap="flat" cmpd="sng" algn="ctr">
                      <a:solidFill>
                        <a:srgbClr val="0000FF"/>
                      </a:solidFill>
                      <a:prstDash val="solid"/>
                      <a:round/>
                      <a:headEnd type="none" w="med" len="med"/>
                      <a:tailEnd type="none" w="med" len="med"/>
                    </a:lnL>
                    <a:lnR w="28575" cap="flat" cmpd="sng" algn="ctr">
                      <a:solidFill>
                        <a:srgbClr val="0000FF"/>
                      </a:solidFill>
                      <a:prstDash val="solid"/>
                      <a:round/>
                      <a:headEnd type="none" w="med" len="med"/>
                      <a:tailEnd type="none" w="med" len="med"/>
                    </a:lnR>
                    <a:lnT w="28575" cap="flat" cmpd="sng" algn="ctr">
                      <a:solidFill>
                        <a:srgbClr val="0000FF"/>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800" dirty="0">
                        <a:solidFill>
                          <a:schemeClr val="tx1"/>
                        </a:solidFill>
                      </a:endParaRPr>
                    </a:p>
                  </a:txBody>
                  <a:tcPr marL="91450" marR="91450" marT="45717" marB="45717" anchor="ctr">
                    <a:lnL w="28575" cap="flat" cmpd="sng" algn="ctr">
                      <a:solidFill>
                        <a:srgbClr val="0000FF"/>
                      </a:solidFill>
                      <a:prstDash val="solid"/>
                      <a:round/>
                      <a:headEnd type="none" w="med" len="med"/>
                      <a:tailEnd type="none" w="med" len="med"/>
                    </a:lnL>
                    <a:lnR w="28575" cap="flat" cmpd="sng" algn="ctr">
                      <a:solidFill>
                        <a:srgbClr val="0000FF"/>
                      </a:solid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0000FF"/>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800" dirty="0">
                        <a:solidFill>
                          <a:schemeClr val="tx1"/>
                        </a:solidFill>
                      </a:endParaRPr>
                    </a:p>
                  </a:txBody>
                  <a:tcPr marL="91450" marR="91450" marT="45717" marB="45717" anchor="ctr">
                    <a:lnL w="28575" cap="flat" cmpd="sng" algn="ctr">
                      <a:solidFill>
                        <a:srgbClr val="0000FF"/>
                      </a:solidFill>
                      <a:prstDash val="solid"/>
                      <a:round/>
                      <a:headEnd type="none" w="med" len="med"/>
                      <a:tailEnd type="none" w="med" len="med"/>
                    </a:lnL>
                    <a:lnR w="28575" cap="flat" cmpd="sng" algn="ctr">
                      <a:solidFill>
                        <a:srgbClr val="0000FF"/>
                      </a:solidFill>
                      <a:prstDash val="solid"/>
                      <a:round/>
                      <a:headEnd type="none" w="med" len="med"/>
                      <a:tailEnd type="none" w="med" len="med"/>
                    </a:lnR>
                    <a:lnT w="28575" cap="flat" cmpd="sng" algn="ctr">
                      <a:solidFill>
                        <a:srgbClr val="0000FF"/>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800" dirty="0">
                        <a:solidFill>
                          <a:schemeClr val="tx1"/>
                        </a:solidFill>
                      </a:endParaRPr>
                    </a:p>
                  </a:txBody>
                  <a:tcPr marL="91450" marR="91450" marT="45717" marB="45717" anchor="ctr">
                    <a:lnL w="28575" cap="flat" cmpd="sng" algn="ctr">
                      <a:solidFill>
                        <a:srgbClr val="0000FF"/>
                      </a:solidFill>
                      <a:prstDash val="solid"/>
                      <a:round/>
                      <a:headEnd type="none" w="med" len="med"/>
                      <a:tailEnd type="none" w="med" len="med"/>
                    </a:lnL>
                    <a:lnR w="28575" cap="flat" cmpd="sng" algn="ctr">
                      <a:solidFill>
                        <a:srgbClr val="0000FF"/>
                      </a:solid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0000FF"/>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800" dirty="0">
                        <a:solidFill>
                          <a:schemeClr val="tx1"/>
                        </a:solidFill>
                      </a:endParaRPr>
                    </a:p>
                  </a:txBody>
                  <a:tcPr marL="91450" marR="91450" marT="45717" marB="45717" anchor="ctr">
                    <a:lnL w="28575" cap="flat" cmpd="sng" algn="ctr">
                      <a:solidFill>
                        <a:srgbClr val="0000FF"/>
                      </a:solid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0000FF"/>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365736">
                <a:tc>
                  <a:txBody>
                    <a:bodyPr/>
                    <a:lstStyle/>
                    <a:p>
                      <a:pPr algn="ctr"/>
                      <a:endParaRPr lang="en-US" sz="1800" b="0" dirty="0">
                        <a:solidFill>
                          <a:schemeClr val="tx1"/>
                        </a:solidFill>
                      </a:endParaRPr>
                    </a:p>
                  </a:txBody>
                  <a:tcPr marL="91450" marR="91450" marT="45717" marB="45717" anchor="ctr">
                    <a:lnL w="12700" cap="flat" cmpd="sng" algn="ctr">
                      <a:noFill/>
                      <a:prstDash val="solid"/>
                      <a:round/>
                      <a:headEnd type="none" w="med" len="med"/>
                      <a:tailEnd type="none" w="med" len="med"/>
                    </a:lnL>
                    <a:lnR w="12700" cap="flat" cmpd="sng" algn="ctr">
                      <a:solidFill>
                        <a:schemeClr val="tx1"/>
                      </a:solidFill>
                      <a:prstDash val="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800" dirty="0">
                        <a:solidFill>
                          <a:schemeClr val="tx1"/>
                        </a:solidFill>
                      </a:endParaRPr>
                    </a:p>
                  </a:txBody>
                  <a:tcPr marL="91450" marR="91450" marT="45717" marB="45717" anchor="ctr">
                    <a:lnL w="12700" cap="flat" cmpd="sng" algn="ctr">
                      <a:solidFill>
                        <a:schemeClr val="tx1"/>
                      </a:solidFill>
                      <a:prstDash val="dash"/>
                      <a:round/>
                      <a:headEnd type="none" w="med" len="med"/>
                      <a:tailEnd type="none" w="med" len="med"/>
                    </a:lnL>
                    <a:lnR w="12700" cap="flat" cmpd="sng" algn="ctr">
                      <a:solidFill>
                        <a:schemeClr val="tx1"/>
                      </a:solidFill>
                      <a:prstDash val="dash"/>
                      <a:round/>
                      <a:headEnd type="none" w="med" len="med"/>
                      <a:tailEnd type="none" w="med" len="med"/>
                    </a:lnR>
                    <a:lnT w="28575" cap="flat" cmpd="sng" algn="ctr">
                      <a:solidFill>
                        <a:srgbClr val="0000FF"/>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800" dirty="0">
                        <a:solidFill>
                          <a:schemeClr val="tx1"/>
                        </a:solidFill>
                      </a:endParaRPr>
                    </a:p>
                  </a:txBody>
                  <a:tcPr marL="91450" marR="91450" marT="45717" marB="45717" anchor="ctr">
                    <a:lnL w="12700" cap="flat" cmpd="sng" algn="ctr">
                      <a:solidFill>
                        <a:schemeClr val="tx1"/>
                      </a:solidFill>
                      <a:prstDash val="dash"/>
                      <a:round/>
                      <a:headEnd type="none" w="med" len="med"/>
                      <a:tailEnd type="none" w="med" len="med"/>
                    </a:lnL>
                    <a:lnR w="12700" cap="flat" cmpd="sng" algn="ctr">
                      <a:solidFill>
                        <a:schemeClr val="tx1"/>
                      </a:solidFill>
                      <a:prstDash val="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800" dirty="0">
                        <a:solidFill>
                          <a:schemeClr val="tx1"/>
                        </a:solidFill>
                      </a:endParaRPr>
                    </a:p>
                  </a:txBody>
                  <a:tcPr marL="91450" marR="91450" marT="45717" marB="45717" anchor="ctr">
                    <a:lnL w="12700" cap="flat" cmpd="sng" algn="ctr">
                      <a:solidFill>
                        <a:schemeClr val="tx1"/>
                      </a:solidFill>
                      <a:prstDash val="dash"/>
                      <a:round/>
                      <a:headEnd type="none" w="med" len="med"/>
                      <a:tailEnd type="none" w="med" len="med"/>
                    </a:lnL>
                    <a:lnR w="12700" cap="flat" cmpd="sng" algn="ctr">
                      <a:solidFill>
                        <a:schemeClr val="tx1"/>
                      </a:solidFill>
                      <a:prstDash val="dash"/>
                      <a:round/>
                      <a:headEnd type="none" w="med" len="med"/>
                      <a:tailEnd type="none" w="med" len="med"/>
                    </a:lnR>
                    <a:lnT w="28575" cap="flat" cmpd="sng" algn="ctr">
                      <a:solidFill>
                        <a:srgbClr val="0000FF"/>
                      </a:solidFill>
                      <a:prstDash val="solid"/>
                      <a:round/>
                      <a:headEnd type="none" w="med" len="med"/>
                      <a:tailEnd type="none" w="med" len="med"/>
                    </a:lnT>
                    <a:lnB w="28575" cap="flat" cmpd="sng" algn="ctr">
                      <a:solidFill>
                        <a:srgbClr val="0000FF"/>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800" dirty="0">
                        <a:solidFill>
                          <a:schemeClr val="tx1"/>
                        </a:solidFill>
                      </a:endParaRPr>
                    </a:p>
                  </a:txBody>
                  <a:tcPr marL="91450" marR="91450" marT="45717" marB="45717" anchor="ctr">
                    <a:lnL w="12700" cap="flat" cmpd="sng" algn="ctr">
                      <a:solidFill>
                        <a:schemeClr val="tx1"/>
                      </a:solidFill>
                      <a:prstDash val="dash"/>
                      <a:round/>
                      <a:headEnd type="none" w="med" len="med"/>
                      <a:tailEnd type="none" w="med" len="med"/>
                    </a:lnL>
                    <a:lnR w="12700" cap="flat" cmpd="sng" algn="ctr">
                      <a:solidFill>
                        <a:schemeClr val="tx1"/>
                      </a:solidFill>
                      <a:prstDash val="dash"/>
                      <a:round/>
                      <a:headEnd type="none" w="med" len="med"/>
                      <a:tailEnd type="none" w="med" len="med"/>
                    </a:lnR>
                    <a:lnT w="12700" cap="flat" cmpd="sng" algn="ctr">
                      <a:noFill/>
                      <a:prstDash val="solid"/>
                      <a:round/>
                      <a:headEnd type="none" w="med" len="med"/>
                      <a:tailEnd type="none" w="med" len="med"/>
                    </a:lnT>
                    <a:lnB w="28575" cap="flat" cmpd="sng" algn="ctr">
                      <a:solidFill>
                        <a:srgbClr val="0000FF"/>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800" dirty="0">
                        <a:solidFill>
                          <a:schemeClr val="tx1"/>
                        </a:solidFill>
                      </a:endParaRPr>
                    </a:p>
                  </a:txBody>
                  <a:tcPr marL="91450" marR="91450" marT="45717" marB="45717" anchor="ctr">
                    <a:lnL w="12700" cap="flat" cmpd="sng" algn="ctr">
                      <a:solidFill>
                        <a:schemeClr val="tx1"/>
                      </a:solidFill>
                      <a:prstDash val="dash"/>
                      <a:round/>
                      <a:headEnd type="none" w="med" len="med"/>
                      <a:tailEnd type="none" w="med" len="med"/>
                    </a:lnL>
                    <a:lnR w="12700" cap="flat" cmpd="sng" algn="ctr">
                      <a:solidFill>
                        <a:schemeClr val="tx1"/>
                      </a:solidFill>
                      <a:prstDash val="dash"/>
                      <a:round/>
                      <a:headEnd type="none" w="med" len="med"/>
                      <a:tailEnd type="none" w="med" len="med"/>
                    </a:lnR>
                    <a:lnT w="28575" cap="flat" cmpd="sng" algn="ctr">
                      <a:solidFill>
                        <a:srgbClr val="0000FF"/>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800" dirty="0">
                        <a:solidFill>
                          <a:schemeClr val="tx1"/>
                        </a:solidFill>
                      </a:endParaRPr>
                    </a:p>
                  </a:txBody>
                  <a:tcPr marL="91450" marR="91450" marT="45717" marB="45717" anchor="ctr">
                    <a:lnL w="12700" cap="flat" cmpd="sng" algn="ctr">
                      <a:solidFill>
                        <a:schemeClr val="tx1"/>
                      </a:solidFill>
                      <a:prstDash val="dash"/>
                      <a:round/>
                      <a:headEnd type="none" w="med" len="med"/>
                      <a:tailEnd type="none" w="med" len="med"/>
                    </a:lnL>
                    <a:lnR w="12700" cap="flat" cmpd="sng" algn="ctr">
                      <a:solidFill>
                        <a:schemeClr val="tx1"/>
                      </a:solidFill>
                      <a:prstDash val="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800" dirty="0">
                        <a:solidFill>
                          <a:schemeClr val="tx1"/>
                        </a:solidFill>
                      </a:endParaRPr>
                    </a:p>
                  </a:txBody>
                  <a:tcPr marL="91450" marR="91450" marT="45717" marB="45717" anchor="ctr">
                    <a:lnL w="12700" cap="flat" cmpd="sng" algn="ctr">
                      <a:solidFill>
                        <a:schemeClr val="tx1"/>
                      </a:solidFill>
                      <a:prstDash val="dash"/>
                      <a:round/>
                      <a:headEnd type="none" w="med" len="med"/>
                      <a:tailEnd type="none" w="med" len="med"/>
                    </a:lnL>
                    <a:lnR w="12700" cap="flat" cmpd="sng" algn="ctr">
                      <a:solidFill>
                        <a:schemeClr val="tx1"/>
                      </a:solidFill>
                      <a:prstDash val="dash"/>
                      <a:round/>
                      <a:headEnd type="none" w="med" len="med"/>
                      <a:tailEnd type="none" w="med" len="med"/>
                    </a:lnR>
                    <a:lnT w="28575" cap="flat" cmpd="sng" algn="ctr">
                      <a:solidFill>
                        <a:srgbClr val="0000FF"/>
                      </a:solidFill>
                      <a:prstDash val="solid"/>
                      <a:round/>
                      <a:headEnd type="none" w="med" len="med"/>
                      <a:tailEnd type="none" w="med" len="med"/>
                    </a:lnT>
                    <a:lnB w="28575" cap="flat" cmpd="sng" algn="ctr">
                      <a:solidFill>
                        <a:srgbClr val="0000FF"/>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800" dirty="0">
                        <a:solidFill>
                          <a:schemeClr val="tx1"/>
                        </a:solidFill>
                      </a:endParaRPr>
                    </a:p>
                  </a:txBody>
                  <a:tcPr marL="91450" marR="91450" marT="45717" marB="45717" anchor="ctr">
                    <a:lnL w="12700" cap="flat" cmpd="sng" algn="ctr">
                      <a:solidFill>
                        <a:schemeClr val="tx1"/>
                      </a:solidFill>
                      <a:prstDash val="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0000FF"/>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r h="365736">
                <a:tc>
                  <a:txBody>
                    <a:bodyPr/>
                    <a:lstStyle/>
                    <a:p>
                      <a:pPr algn="ctr"/>
                      <a:r>
                        <a:rPr lang="en-US" sz="1800" b="0" dirty="0">
                          <a:solidFill>
                            <a:schemeClr val="tx1"/>
                          </a:solidFill>
                        </a:rPr>
                        <a:t>S1</a:t>
                      </a:r>
                    </a:p>
                  </a:txBody>
                  <a:tcPr marL="91450" marR="91450" marT="45717" marB="45717" anchor="ctr">
                    <a:lnL w="12700" cap="flat" cmpd="sng" algn="ctr">
                      <a:noFill/>
                      <a:prstDash val="solid"/>
                      <a:round/>
                      <a:headEnd type="none" w="med" len="med"/>
                      <a:tailEnd type="none" w="med" len="med"/>
                    </a:lnL>
                    <a:lnR w="12700" cap="flat" cmpd="sng" algn="ctr">
                      <a:solidFill>
                        <a:schemeClr val="tx1"/>
                      </a:solidFill>
                      <a:prstDash val="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800" dirty="0">
                        <a:solidFill>
                          <a:schemeClr val="tx1"/>
                        </a:solidFill>
                      </a:endParaRPr>
                    </a:p>
                  </a:txBody>
                  <a:tcPr marL="91450" marR="91450" marT="45717" marB="45717" anchor="ctr">
                    <a:lnL w="12700" cap="flat" cmpd="sng" algn="ctr">
                      <a:solidFill>
                        <a:schemeClr val="tx1"/>
                      </a:solidFill>
                      <a:prstDash val="dash"/>
                      <a:round/>
                      <a:headEnd type="none" w="med" len="med"/>
                      <a:tailEnd type="none" w="med" len="med"/>
                    </a:lnL>
                    <a:lnR w="12700" cap="flat" cmpd="sng" algn="ctr">
                      <a:solidFill>
                        <a:schemeClr val="tx1"/>
                      </a:solidFill>
                      <a:prstDash val="dash"/>
                      <a:round/>
                      <a:headEnd type="none" w="med" len="med"/>
                      <a:tailEnd type="none" w="med" len="med"/>
                    </a:lnR>
                    <a:lnT w="12700" cap="flat" cmpd="sng" algn="ctr">
                      <a:noFill/>
                      <a:prstDash val="solid"/>
                      <a:round/>
                      <a:headEnd type="none" w="med" len="med"/>
                      <a:tailEnd type="none" w="med" len="med"/>
                    </a:lnT>
                    <a:lnB w="28575" cap="flat" cmpd="sng" algn="ctr">
                      <a:solidFill>
                        <a:srgbClr val="0000FF"/>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800" dirty="0">
                        <a:solidFill>
                          <a:schemeClr val="tx1"/>
                        </a:solidFill>
                      </a:endParaRPr>
                    </a:p>
                  </a:txBody>
                  <a:tcPr marL="91450" marR="91450" marT="45717" marB="45717" anchor="ctr">
                    <a:lnL w="12700" cap="flat" cmpd="sng" algn="ctr">
                      <a:solidFill>
                        <a:schemeClr val="tx1"/>
                      </a:solidFill>
                      <a:prstDash val="dash"/>
                      <a:round/>
                      <a:headEnd type="none" w="med" len="med"/>
                      <a:tailEnd type="none" w="med" len="med"/>
                    </a:lnL>
                    <a:lnR w="28575" cap="flat" cmpd="sng" algn="ctr">
                      <a:solidFill>
                        <a:srgbClr val="0000FF"/>
                      </a:solid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0000FF"/>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800" dirty="0">
                        <a:solidFill>
                          <a:schemeClr val="tx1"/>
                        </a:solidFill>
                      </a:endParaRPr>
                    </a:p>
                  </a:txBody>
                  <a:tcPr marL="91450" marR="91450" marT="45717" marB="45717" anchor="ctr">
                    <a:lnL w="28575" cap="flat" cmpd="sng" algn="ctr">
                      <a:solidFill>
                        <a:srgbClr val="0000FF"/>
                      </a:solidFill>
                      <a:prstDash val="solid"/>
                      <a:round/>
                      <a:headEnd type="none" w="med" len="med"/>
                      <a:tailEnd type="none" w="med" len="med"/>
                    </a:lnL>
                    <a:lnR w="12700" cap="flat" cmpd="sng" algn="ctr">
                      <a:solidFill>
                        <a:schemeClr val="tx1"/>
                      </a:solidFill>
                      <a:prstDash val="dash"/>
                      <a:round/>
                      <a:headEnd type="none" w="med" len="med"/>
                      <a:tailEnd type="none" w="med" len="med"/>
                    </a:lnR>
                    <a:lnT w="28575" cap="flat" cmpd="sng" algn="ctr">
                      <a:solidFill>
                        <a:srgbClr val="0000FF"/>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800" dirty="0">
                        <a:solidFill>
                          <a:schemeClr val="tx1"/>
                        </a:solidFill>
                      </a:endParaRPr>
                    </a:p>
                  </a:txBody>
                  <a:tcPr marL="91450" marR="91450" marT="45717" marB="45717" anchor="ctr">
                    <a:lnL w="12700" cap="flat" cmpd="sng" algn="ctr">
                      <a:solidFill>
                        <a:schemeClr val="tx1"/>
                      </a:solidFill>
                      <a:prstDash val="dash"/>
                      <a:round/>
                      <a:headEnd type="none" w="med" len="med"/>
                      <a:tailEnd type="none" w="med" len="med"/>
                    </a:lnL>
                    <a:lnR w="28575" cap="flat" cmpd="sng" algn="ctr">
                      <a:solidFill>
                        <a:srgbClr val="0000FF"/>
                      </a:solidFill>
                      <a:prstDash val="solid"/>
                      <a:round/>
                      <a:headEnd type="none" w="med" len="med"/>
                      <a:tailEnd type="none" w="med" len="med"/>
                    </a:lnR>
                    <a:lnT w="28575" cap="flat" cmpd="sng" algn="ctr">
                      <a:solidFill>
                        <a:srgbClr val="0000FF"/>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800" dirty="0">
                        <a:solidFill>
                          <a:schemeClr val="tx1"/>
                        </a:solidFill>
                      </a:endParaRPr>
                    </a:p>
                  </a:txBody>
                  <a:tcPr marL="91450" marR="91450" marT="45717" marB="45717" anchor="ctr">
                    <a:lnL w="28575" cap="flat" cmpd="sng" algn="ctr">
                      <a:solidFill>
                        <a:srgbClr val="0000FF"/>
                      </a:solidFill>
                      <a:prstDash val="solid"/>
                      <a:round/>
                      <a:headEnd type="none" w="med" len="med"/>
                      <a:tailEnd type="none" w="med" len="med"/>
                    </a:lnL>
                    <a:lnR w="12700" cap="flat" cmpd="sng" algn="ctr">
                      <a:solidFill>
                        <a:schemeClr val="tx1"/>
                      </a:solidFill>
                      <a:prstDash val="dash"/>
                      <a:round/>
                      <a:headEnd type="none" w="med" len="med"/>
                      <a:tailEnd type="none" w="med" len="med"/>
                    </a:lnR>
                    <a:lnT w="12700" cap="flat" cmpd="sng" algn="ctr">
                      <a:noFill/>
                      <a:prstDash val="solid"/>
                      <a:round/>
                      <a:headEnd type="none" w="med" len="med"/>
                      <a:tailEnd type="none" w="med" len="med"/>
                    </a:lnT>
                    <a:lnB w="28575" cap="flat" cmpd="sng" algn="ctr">
                      <a:solidFill>
                        <a:srgbClr val="0000FF"/>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800" dirty="0">
                        <a:solidFill>
                          <a:schemeClr val="tx1"/>
                        </a:solidFill>
                      </a:endParaRPr>
                    </a:p>
                  </a:txBody>
                  <a:tcPr marL="91450" marR="91450" marT="45717" marB="45717" anchor="ctr">
                    <a:lnL w="12700" cap="flat" cmpd="sng" algn="ctr">
                      <a:solidFill>
                        <a:schemeClr val="tx1"/>
                      </a:solidFill>
                      <a:prstDash val="dash"/>
                      <a:round/>
                      <a:headEnd type="none" w="med" len="med"/>
                      <a:tailEnd type="none" w="med" len="med"/>
                    </a:lnL>
                    <a:lnR w="28575" cap="flat" cmpd="sng" algn="ctr">
                      <a:solidFill>
                        <a:srgbClr val="0000FF"/>
                      </a:solid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0000FF"/>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800" dirty="0">
                        <a:solidFill>
                          <a:schemeClr val="tx1"/>
                        </a:solidFill>
                      </a:endParaRPr>
                    </a:p>
                  </a:txBody>
                  <a:tcPr marL="91450" marR="91450" marT="45717" marB="45717" anchor="ctr">
                    <a:lnL w="28575" cap="flat" cmpd="sng" algn="ctr">
                      <a:solidFill>
                        <a:srgbClr val="0000FF"/>
                      </a:solidFill>
                      <a:prstDash val="solid"/>
                      <a:round/>
                      <a:headEnd type="none" w="med" len="med"/>
                      <a:tailEnd type="none" w="med" len="med"/>
                    </a:lnL>
                    <a:lnR w="12700" cap="flat" cmpd="sng" algn="ctr">
                      <a:solidFill>
                        <a:schemeClr val="tx1"/>
                      </a:solidFill>
                      <a:prstDash val="dash"/>
                      <a:round/>
                      <a:headEnd type="none" w="med" len="med"/>
                      <a:tailEnd type="none" w="med" len="med"/>
                    </a:lnR>
                    <a:lnT w="28575" cap="flat" cmpd="sng" algn="ctr">
                      <a:solidFill>
                        <a:srgbClr val="0000FF"/>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800" dirty="0">
                        <a:solidFill>
                          <a:schemeClr val="tx1"/>
                        </a:solidFill>
                      </a:endParaRPr>
                    </a:p>
                  </a:txBody>
                  <a:tcPr marL="91450" marR="91450" marT="45717" marB="45717" anchor="ctr">
                    <a:lnL w="12700" cap="flat" cmpd="sng" algn="ctr">
                      <a:solidFill>
                        <a:schemeClr val="tx1"/>
                      </a:solidFill>
                      <a:prstDash val="dash"/>
                      <a:round/>
                      <a:headEnd type="none" w="med" len="med"/>
                      <a:tailEnd type="none" w="med" len="med"/>
                    </a:lnL>
                    <a:lnR w="12700" cap="flat" cmpd="sng" algn="ctr">
                      <a:noFill/>
                      <a:prstDash val="solid"/>
                      <a:round/>
                      <a:headEnd type="none" w="med" len="med"/>
                      <a:tailEnd type="none" w="med" len="med"/>
                    </a:lnR>
                    <a:lnT w="28575" cap="flat" cmpd="sng" algn="ctr">
                      <a:solidFill>
                        <a:srgbClr val="0000FF"/>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4"/>
                  </a:ext>
                </a:extLst>
              </a:tr>
              <a:tr h="365736">
                <a:tc>
                  <a:txBody>
                    <a:bodyPr/>
                    <a:lstStyle/>
                    <a:p>
                      <a:pPr algn="ctr"/>
                      <a:endParaRPr lang="en-US" sz="1800" b="0" dirty="0">
                        <a:solidFill>
                          <a:schemeClr val="tx1"/>
                        </a:solidFill>
                      </a:endParaRPr>
                    </a:p>
                  </a:txBody>
                  <a:tcPr marL="91450" marR="91450" marT="45717" marB="45717" anchor="ctr">
                    <a:lnL w="12700" cap="flat" cmpd="sng" algn="ctr">
                      <a:noFill/>
                      <a:prstDash val="solid"/>
                      <a:round/>
                      <a:headEnd type="none" w="med" len="med"/>
                      <a:tailEnd type="none" w="med" len="med"/>
                    </a:lnL>
                    <a:lnR w="12700" cap="flat" cmpd="sng" algn="ctr">
                      <a:solidFill>
                        <a:schemeClr val="tx1"/>
                      </a:solidFill>
                      <a:prstDash val="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800" dirty="0">
                        <a:solidFill>
                          <a:schemeClr val="tx1"/>
                        </a:solidFill>
                      </a:endParaRPr>
                    </a:p>
                  </a:txBody>
                  <a:tcPr marL="91450" marR="91450" marT="45717" marB="45717" anchor="ctr">
                    <a:lnL w="12700" cap="flat" cmpd="sng" algn="ctr">
                      <a:solidFill>
                        <a:schemeClr val="tx1"/>
                      </a:solidFill>
                      <a:prstDash val="dash"/>
                      <a:round/>
                      <a:headEnd type="none" w="med" len="med"/>
                      <a:tailEnd type="none" w="med" len="med"/>
                    </a:lnL>
                    <a:lnR w="12700" cap="flat" cmpd="sng" algn="ctr">
                      <a:solidFill>
                        <a:schemeClr val="tx1"/>
                      </a:solidFill>
                      <a:prstDash val="dash"/>
                      <a:round/>
                      <a:headEnd type="none" w="med" len="med"/>
                      <a:tailEnd type="none" w="med" len="med"/>
                    </a:lnR>
                    <a:lnT w="28575" cap="flat" cmpd="sng" algn="ctr">
                      <a:solidFill>
                        <a:srgbClr val="0000FF"/>
                      </a:solidFill>
                      <a:prstDash val="solid"/>
                      <a:round/>
                      <a:headEnd type="none" w="med" len="med"/>
                      <a:tailEnd type="none" w="med" len="med"/>
                    </a:lnT>
                    <a:lnB w="28575"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800" dirty="0">
                        <a:solidFill>
                          <a:schemeClr val="tx1"/>
                        </a:solidFill>
                      </a:endParaRPr>
                    </a:p>
                  </a:txBody>
                  <a:tcPr marL="91450" marR="91450" marT="45717" marB="45717" anchor="ctr">
                    <a:lnL w="12700" cap="flat" cmpd="sng" algn="ctr">
                      <a:solidFill>
                        <a:schemeClr val="tx1"/>
                      </a:solidFill>
                      <a:prstDash val="dash"/>
                      <a:round/>
                      <a:headEnd type="none" w="med" len="med"/>
                      <a:tailEnd type="none" w="med" len="med"/>
                    </a:lnL>
                    <a:lnR w="12700" cap="flat" cmpd="sng" algn="ctr">
                      <a:solidFill>
                        <a:schemeClr val="tx1"/>
                      </a:solidFill>
                      <a:prstDash val="dash"/>
                      <a:round/>
                      <a:headEnd type="none" w="med" len="med"/>
                      <a:tailEnd type="none" w="med" len="med"/>
                    </a:lnR>
                    <a:lnT w="28575" cap="flat" cmpd="sng" algn="ctr">
                      <a:solidFill>
                        <a:srgbClr val="0000FF"/>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800" dirty="0">
                        <a:solidFill>
                          <a:schemeClr val="tx1"/>
                        </a:solidFill>
                      </a:endParaRPr>
                    </a:p>
                  </a:txBody>
                  <a:tcPr marL="91450" marR="91450" marT="45717" marB="45717" anchor="ctr">
                    <a:lnL w="12700" cap="flat" cmpd="sng" algn="ctr">
                      <a:solidFill>
                        <a:schemeClr val="tx1"/>
                      </a:solidFill>
                      <a:prstDash val="dash"/>
                      <a:round/>
                      <a:headEnd type="none" w="med" len="med"/>
                      <a:tailEnd type="none" w="med" len="med"/>
                    </a:lnL>
                    <a:lnR w="12700" cap="flat" cmpd="sng" algn="ctr">
                      <a:solidFill>
                        <a:schemeClr val="tx1"/>
                      </a:solidFill>
                      <a:prstDash val="dash"/>
                      <a:round/>
                      <a:headEnd type="none" w="med" len="med"/>
                      <a:tailEnd type="none" w="med" len="med"/>
                    </a:lnR>
                    <a:lnT w="12700"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800" dirty="0">
                        <a:solidFill>
                          <a:schemeClr val="tx1"/>
                        </a:solidFill>
                      </a:endParaRPr>
                    </a:p>
                  </a:txBody>
                  <a:tcPr marL="91450" marR="91450" marT="45717" marB="45717" anchor="ctr">
                    <a:lnL w="12700" cap="flat" cmpd="sng" algn="ctr">
                      <a:solidFill>
                        <a:schemeClr val="tx1"/>
                      </a:solidFill>
                      <a:prstDash val="dash"/>
                      <a:round/>
                      <a:headEnd type="none" w="med" len="med"/>
                      <a:tailEnd type="none" w="med" len="med"/>
                    </a:lnL>
                    <a:lnR w="12700" cap="flat" cmpd="sng" algn="ctr">
                      <a:solidFill>
                        <a:schemeClr val="tx1"/>
                      </a:solidFill>
                      <a:prstDash val="dash"/>
                      <a:round/>
                      <a:headEnd type="none" w="med" len="med"/>
                      <a:tailEnd type="none" w="med" len="med"/>
                    </a:lnR>
                    <a:lnT w="12700"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800" dirty="0">
                        <a:solidFill>
                          <a:schemeClr val="tx1"/>
                        </a:solidFill>
                      </a:endParaRPr>
                    </a:p>
                  </a:txBody>
                  <a:tcPr marL="91450" marR="91450" marT="45717" marB="45717" anchor="ctr">
                    <a:lnL w="12700" cap="flat" cmpd="sng" algn="ctr">
                      <a:solidFill>
                        <a:schemeClr val="tx1"/>
                      </a:solidFill>
                      <a:prstDash val="dash"/>
                      <a:round/>
                      <a:headEnd type="none" w="med" len="med"/>
                      <a:tailEnd type="none" w="med" len="med"/>
                    </a:lnL>
                    <a:lnR w="12700" cap="flat" cmpd="sng" algn="ctr">
                      <a:solidFill>
                        <a:schemeClr val="tx1"/>
                      </a:solidFill>
                      <a:prstDash val="dash"/>
                      <a:round/>
                      <a:headEnd type="none" w="med" len="med"/>
                      <a:tailEnd type="none" w="med" len="med"/>
                    </a:lnR>
                    <a:lnT w="28575" cap="flat" cmpd="sng" algn="ctr">
                      <a:solidFill>
                        <a:srgbClr val="0000FF"/>
                      </a:solidFill>
                      <a:prstDash val="solid"/>
                      <a:round/>
                      <a:headEnd type="none" w="med" len="med"/>
                      <a:tailEnd type="none" w="med" len="med"/>
                    </a:lnT>
                    <a:lnB w="28575"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800" dirty="0">
                        <a:solidFill>
                          <a:schemeClr val="tx1"/>
                        </a:solidFill>
                      </a:endParaRPr>
                    </a:p>
                  </a:txBody>
                  <a:tcPr marL="91450" marR="91450" marT="45717" marB="45717" anchor="ctr">
                    <a:lnL w="12700" cap="flat" cmpd="sng" algn="ctr">
                      <a:solidFill>
                        <a:schemeClr val="tx1"/>
                      </a:solidFill>
                      <a:prstDash val="dash"/>
                      <a:round/>
                      <a:headEnd type="none" w="med" len="med"/>
                      <a:tailEnd type="none" w="med" len="med"/>
                    </a:lnL>
                    <a:lnR w="12700" cap="flat" cmpd="sng" algn="ctr">
                      <a:solidFill>
                        <a:schemeClr val="tx1"/>
                      </a:solidFill>
                      <a:prstDash val="dash"/>
                      <a:round/>
                      <a:headEnd type="none" w="med" len="med"/>
                      <a:tailEnd type="none" w="med" len="med"/>
                    </a:lnR>
                    <a:lnT w="28575" cap="flat" cmpd="sng" algn="ctr">
                      <a:solidFill>
                        <a:srgbClr val="0000FF"/>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800" dirty="0">
                        <a:solidFill>
                          <a:schemeClr val="tx1"/>
                        </a:solidFill>
                      </a:endParaRPr>
                    </a:p>
                  </a:txBody>
                  <a:tcPr marL="91450" marR="91450" marT="45717" marB="45717" anchor="ctr">
                    <a:lnL w="12700" cap="flat" cmpd="sng" algn="ctr">
                      <a:solidFill>
                        <a:schemeClr val="tx1"/>
                      </a:solidFill>
                      <a:prstDash val="dash"/>
                      <a:round/>
                      <a:headEnd type="none" w="med" len="med"/>
                      <a:tailEnd type="none" w="med" len="med"/>
                    </a:lnL>
                    <a:lnR w="12700" cap="flat" cmpd="sng" algn="ctr">
                      <a:solidFill>
                        <a:schemeClr val="tx1"/>
                      </a:solidFill>
                      <a:prstDash val="dash"/>
                      <a:round/>
                      <a:headEnd type="none" w="med" len="med"/>
                      <a:tailEnd type="none" w="med" len="med"/>
                    </a:lnR>
                    <a:lnT w="12700"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800" dirty="0">
                        <a:solidFill>
                          <a:schemeClr val="tx1"/>
                        </a:solidFill>
                      </a:endParaRPr>
                    </a:p>
                  </a:txBody>
                  <a:tcPr marL="91450" marR="91450" marT="45717" marB="45717" anchor="ctr">
                    <a:lnL w="12700" cap="flat" cmpd="sng" algn="ctr">
                      <a:solidFill>
                        <a:schemeClr val="tx1"/>
                      </a:solidFill>
                      <a:prstDash val="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5"/>
                  </a:ext>
                </a:extLst>
              </a:tr>
              <a:tr h="365736">
                <a:tc>
                  <a:txBody>
                    <a:bodyPr/>
                    <a:lstStyle/>
                    <a:p>
                      <a:pPr algn="ctr"/>
                      <a:r>
                        <a:rPr lang="en-US" sz="1800" b="0" dirty="0">
                          <a:solidFill>
                            <a:schemeClr val="tx1"/>
                          </a:solidFill>
                        </a:rPr>
                        <a:t>D0</a:t>
                      </a:r>
                    </a:p>
                  </a:txBody>
                  <a:tcPr marL="91450" marR="91450" marT="45717" marB="45717" anchor="ctr">
                    <a:lnL w="12700" cap="flat" cmpd="sng" algn="ctr">
                      <a:noFill/>
                      <a:prstDash val="solid"/>
                      <a:round/>
                      <a:headEnd type="none" w="med" len="med"/>
                      <a:tailEnd type="none" w="med" len="med"/>
                    </a:lnL>
                    <a:lnR w="12700" cap="flat" cmpd="sng" algn="ctr">
                      <a:solidFill>
                        <a:schemeClr val="tx1"/>
                      </a:solidFill>
                      <a:prstDash val="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800" dirty="0">
                        <a:solidFill>
                          <a:schemeClr val="tx1"/>
                        </a:solidFill>
                      </a:endParaRPr>
                    </a:p>
                  </a:txBody>
                  <a:tcPr marL="91450" marR="91450" marT="45717" marB="45717" anchor="ctr">
                    <a:lnL w="12700" cap="flat" cmpd="sng" algn="ctr">
                      <a:solidFill>
                        <a:schemeClr val="tx1"/>
                      </a:solidFill>
                      <a:prstDash val="dash"/>
                      <a:round/>
                      <a:headEnd type="none" w="med" len="med"/>
                      <a:tailEnd type="none" w="med" len="med"/>
                    </a:lnL>
                    <a:lnR w="28575" cap="flat" cmpd="sng" algn="ctr">
                      <a:solidFill>
                        <a:srgbClr val="0000FF"/>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800" dirty="0">
                        <a:solidFill>
                          <a:schemeClr val="tx1"/>
                        </a:solidFill>
                      </a:endParaRPr>
                    </a:p>
                  </a:txBody>
                  <a:tcPr marL="91450" marR="91450" marT="45717" marB="45717" anchor="ctr">
                    <a:lnL w="28575" cap="flat" cmpd="sng" algn="ctr">
                      <a:solidFill>
                        <a:srgbClr val="0000FF"/>
                      </a:solidFill>
                      <a:prstDash val="solid"/>
                      <a:round/>
                      <a:headEnd type="none" w="med" len="med"/>
                      <a:tailEnd type="none" w="med" len="med"/>
                    </a:lnL>
                    <a:lnR w="12700" cap="flat" cmpd="sng" algn="ctr">
                      <a:solidFill>
                        <a:schemeClr val="tx1"/>
                      </a:solidFill>
                      <a:prstDash val="dash"/>
                      <a:round/>
                      <a:headEnd type="none" w="med" len="med"/>
                      <a:tailEnd type="none" w="med" len="med"/>
                    </a:lnR>
                    <a:lnT w="28575" cap="flat" cmpd="sng" algn="ctr">
                      <a:noFill/>
                      <a:prstDash val="solid"/>
                      <a:round/>
                      <a:headEnd type="none" w="med" len="med"/>
                      <a:tailEnd type="none" w="med" len="med"/>
                    </a:lnT>
                    <a:lnB w="28575" cap="flat" cmpd="sng" algn="ctr">
                      <a:solidFill>
                        <a:srgbClr val="0000FF"/>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800" dirty="0">
                        <a:solidFill>
                          <a:schemeClr val="tx1"/>
                        </a:solidFill>
                      </a:endParaRPr>
                    </a:p>
                  </a:txBody>
                  <a:tcPr marL="91450" marR="91450" marT="45717" marB="45717" anchor="ctr">
                    <a:lnL w="12700" cap="flat" cmpd="sng" algn="ctr">
                      <a:solidFill>
                        <a:schemeClr val="tx1"/>
                      </a:solidFill>
                      <a:prstDash val="dash"/>
                      <a:round/>
                      <a:headEnd type="none" w="med" len="med"/>
                      <a:tailEnd type="none" w="med" len="med"/>
                    </a:lnL>
                    <a:lnR w="12700" cap="flat" cmpd="sng" algn="ctr">
                      <a:solidFill>
                        <a:schemeClr val="tx1"/>
                      </a:solidFill>
                      <a:prstDash val="dash"/>
                      <a:round/>
                      <a:headEnd type="none" w="med" len="med"/>
                      <a:tailEnd type="none" w="med" len="med"/>
                    </a:lnR>
                    <a:lnT w="28575" cap="flat" cmpd="sng" algn="ctr">
                      <a:noFill/>
                      <a:prstDash val="solid"/>
                      <a:round/>
                      <a:headEnd type="none" w="med" len="med"/>
                      <a:tailEnd type="none" w="med" len="med"/>
                    </a:lnT>
                    <a:lnB w="28575" cap="flat" cmpd="sng" algn="ctr">
                      <a:solidFill>
                        <a:srgbClr val="0000FF"/>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800" dirty="0">
                        <a:solidFill>
                          <a:schemeClr val="tx1"/>
                        </a:solidFill>
                      </a:endParaRPr>
                    </a:p>
                  </a:txBody>
                  <a:tcPr marL="91450" marR="91450" marT="45717" marB="45717" anchor="ctr">
                    <a:lnL w="12700" cap="flat" cmpd="sng" algn="ctr">
                      <a:solidFill>
                        <a:schemeClr val="tx1"/>
                      </a:solidFill>
                      <a:prstDash val="dash"/>
                      <a:round/>
                      <a:headEnd type="none" w="med" len="med"/>
                      <a:tailEnd type="none" w="med" len="med"/>
                    </a:lnL>
                    <a:lnR w="28575" cap="flat" cmpd="sng" algn="ctr">
                      <a:solidFill>
                        <a:srgbClr val="0000FF"/>
                      </a:solid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rgbClr val="0000FF"/>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800" dirty="0">
                        <a:solidFill>
                          <a:schemeClr val="tx1"/>
                        </a:solidFill>
                      </a:endParaRPr>
                    </a:p>
                  </a:txBody>
                  <a:tcPr marL="91450" marR="91450" marT="45717" marB="45717" anchor="ctr">
                    <a:lnL w="28575" cap="flat" cmpd="sng" algn="ctr">
                      <a:solidFill>
                        <a:srgbClr val="0000FF"/>
                      </a:solidFill>
                      <a:prstDash val="solid"/>
                      <a:round/>
                      <a:headEnd type="none" w="med" len="med"/>
                      <a:tailEnd type="none" w="med" len="med"/>
                    </a:lnL>
                    <a:lnR w="28575" cap="flat" cmpd="sng" algn="ctr">
                      <a:solidFill>
                        <a:srgbClr val="0000FF"/>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800" dirty="0">
                        <a:solidFill>
                          <a:schemeClr val="tx1"/>
                        </a:solidFill>
                      </a:endParaRPr>
                    </a:p>
                  </a:txBody>
                  <a:tcPr marL="91450" marR="91450" marT="45717" marB="45717" anchor="ctr">
                    <a:lnL w="28575" cap="flat" cmpd="sng" algn="ctr">
                      <a:solidFill>
                        <a:srgbClr val="0000FF"/>
                      </a:solidFill>
                      <a:prstDash val="solid"/>
                      <a:round/>
                      <a:headEnd type="none" w="med" len="med"/>
                      <a:tailEnd type="none" w="med" len="med"/>
                    </a:lnL>
                    <a:lnR w="12700" cap="flat" cmpd="sng" algn="ctr">
                      <a:solidFill>
                        <a:schemeClr val="tx1"/>
                      </a:solidFill>
                      <a:prstDash val="dash"/>
                      <a:round/>
                      <a:headEnd type="none" w="med" len="med"/>
                      <a:tailEnd type="none" w="med" len="med"/>
                    </a:lnR>
                    <a:lnT w="28575" cap="flat" cmpd="sng" algn="ctr">
                      <a:noFill/>
                      <a:prstDash val="solid"/>
                      <a:round/>
                      <a:headEnd type="none" w="med" len="med"/>
                      <a:tailEnd type="none" w="med" len="med"/>
                    </a:lnT>
                    <a:lnB w="28575" cap="flat" cmpd="sng" algn="ctr">
                      <a:solidFill>
                        <a:srgbClr val="0000FF"/>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800" dirty="0">
                        <a:solidFill>
                          <a:schemeClr val="tx1"/>
                        </a:solidFill>
                      </a:endParaRPr>
                    </a:p>
                  </a:txBody>
                  <a:tcPr marL="91450" marR="91450" marT="45717" marB="45717" anchor="ctr">
                    <a:lnL w="12700" cap="flat" cmpd="sng" algn="ctr">
                      <a:solidFill>
                        <a:schemeClr val="tx1"/>
                      </a:solidFill>
                      <a:prstDash val="dash"/>
                      <a:round/>
                      <a:headEnd type="none" w="med" len="med"/>
                      <a:tailEnd type="none" w="med" len="med"/>
                    </a:lnL>
                    <a:lnR w="12700" cap="flat" cmpd="sng" algn="ctr">
                      <a:solidFill>
                        <a:schemeClr val="tx1"/>
                      </a:solidFill>
                      <a:prstDash val="dash"/>
                      <a:round/>
                      <a:headEnd type="none" w="med" len="med"/>
                      <a:tailEnd type="none" w="med" len="med"/>
                    </a:lnR>
                    <a:lnT w="28575" cap="flat" cmpd="sng" algn="ctr">
                      <a:noFill/>
                      <a:prstDash val="solid"/>
                      <a:round/>
                      <a:headEnd type="none" w="med" len="med"/>
                      <a:tailEnd type="none" w="med" len="med"/>
                    </a:lnT>
                    <a:lnB w="28575" cap="flat" cmpd="sng" algn="ctr">
                      <a:solidFill>
                        <a:srgbClr val="0000FF"/>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800" dirty="0">
                        <a:solidFill>
                          <a:schemeClr val="tx1"/>
                        </a:solidFill>
                      </a:endParaRPr>
                    </a:p>
                  </a:txBody>
                  <a:tcPr marL="91450" marR="91450" marT="45717" marB="45717" anchor="ctr">
                    <a:lnL w="12700" cap="flat" cmpd="sng" algn="ctr">
                      <a:solidFill>
                        <a:schemeClr val="tx1"/>
                      </a:solidFill>
                      <a:prstDash val="dash"/>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rgbClr val="0000FF"/>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6"/>
                  </a:ext>
                </a:extLst>
              </a:tr>
              <a:tr h="365736">
                <a:tc>
                  <a:txBody>
                    <a:bodyPr/>
                    <a:lstStyle/>
                    <a:p>
                      <a:pPr algn="ctr"/>
                      <a:endParaRPr lang="en-US" sz="1800" b="0" dirty="0">
                        <a:solidFill>
                          <a:schemeClr val="tx1"/>
                        </a:solidFill>
                      </a:endParaRPr>
                    </a:p>
                  </a:txBody>
                  <a:tcPr marL="91450" marR="91450" marT="45717" marB="45717" anchor="ctr">
                    <a:lnL w="12700" cap="flat" cmpd="sng" algn="ctr">
                      <a:noFill/>
                      <a:prstDash val="solid"/>
                      <a:round/>
                      <a:headEnd type="none" w="med" len="med"/>
                      <a:tailEnd type="none" w="med" len="med"/>
                    </a:lnL>
                    <a:lnR w="12700" cap="flat" cmpd="sng" algn="ctr">
                      <a:solidFill>
                        <a:schemeClr val="tx1"/>
                      </a:solidFill>
                      <a:prstDash val="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400" dirty="0">
                        <a:solidFill>
                          <a:schemeClr val="tx1"/>
                        </a:solidFill>
                      </a:endParaRPr>
                    </a:p>
                  </a:txBody>
                  <a:tcPr marL="91450" marR="91450" marT="45717" marB="45717" anchor="ctr">
                    <a:lnL w="12700" cap="flat" cmpd="sng" algn="ctr">
                      <a:solidFill>
                        <a:schemeClr val="tx1"/>
                      </a:solidFill>
                      <a:prstDash val="dash"/>
                      <a:round/>
                      <a:headEnd type="none" w="med" len="med"/>
                      <a:tailEnd type="none" w="med" len="med"/>
                    </a:lnL>
                    <a:lnR w="12700" cap="flat" cmpd="sng" algn="ctr">
                      <a:solidFill>
                        <a:schemeClr val="tx1"/>
                      </a:solidFill>
                      <a:prstDash val="dash"/>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400" dirty="0">
                        <a:solidFill>
                          <a:schemeClr val="tx1"/>
                        </a:solidFill>
                      </a:endParaRPr>
                    </a:p>
                  </a:txBody>
                  <a:tcPr marL="91450" marR="91450" marT="45717" marB="45717" anchor="ctr">
                    <a:lnL w="12700" cap="flat" cmpd="sng" algn="ctr">
                      <a:solidFill>
                        <a:schemeClr val="tx1"/>
                      </a:solidFill>
                      <a:prstDash val="dash"/>
                      <a:round/>
                      <a:headEnd type="none" w="med" len="med"/>
                      <a:tailEnd type="none" w="med" len="med"/>
                    </a:lnL>
                    <a:lnR w="12700" cap="flat" cmpd="sng" algn="ctr">
                      <a:solidFill>
                        <a:schemeClr val="tx1"/>
                      </a:solidFill>
                      <a:prstDash val="dash"/>
                      <a:round/>
                      <a:headEnd type="none" w="med" len="med"/>
                      <a:tailEnd type="none" w="med" len="med"/>
                    </a:lnR>
                    <a:lnT w="28575" cap="flat" cmpd="sng" algn="ctr">
                      <a:solidFill>
                        <a:srgbClr val="0000FF"/>
                      </a:solidFill>
                      <a:prstDash val="solid"/>
                      <a:round/>
                      <a:headEnd type="none" w="med" len="med"/>
                      <a:tailEnd type="none" w="med" len="med"/>
                    </a:lnT>
                    <a:lnB w="28575"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400" dirty="0">
                        <a:solidFill>
                          <a:schemeClr val="tx1"/>
                        </a:solidFill>
                      </a:endParaRPr>
                    </a:p>
                  </a:txBody>
                  <a:tcPr marL="91450" marR="91450" marT="45717" marB="45717" anchor="ctr">
                    <a:lnL w="12700" cap="flat" cmpd="sng" algn="ctr">
                      <a:solidFill>
                        <a:schemeClr val="tx1"/>
                      </a:solidFill>
                      <a:prstDash val="dash"/>
                      <a:round/>
                      <a:headEnd type="none" w="med" len="med"/>
                      <a:tailEnd type="none" w="med" len="med"/>
                    </a:lnL>
                    <a:lnR w="12700" cap="flat" cmpd="sng" algn="ctr">
                      <a:solidFill>
                        <a:schemeClr val="tx1"/>
                      </a:solidFill>
                      <a:prstDash val="dash"/>
                      <a:round/>
                      <a:headEnd type="none" w="med" len="med"/>
                      <a:tailEnd type="none" w="med" len="med"/>
                    </a:lnR>
                    <a:lnT w="28575" cap="flat" cmpd="sng" algn="ctr">
                      <a:solidFill>
                        <a:srgbClr val="0000FF"/>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400" dirty="0">
                        <a:solidFill>
                          <a:schemeClr val="tx1"/>
                        </a:solidFill>
                      </a:endParaRPr>
                    </a:p>
                  </a:txBody>
                  <a:tcPr marL="91450" marR="91450" marT="45717" marB="45717" anchor="ctr">
                    <a:lnL w="12700" cap="flat" cmpd="sng" algn="ctr">
                      <a:solidFill>
                        <a:schemeClr val="tx1"/>
                      </a:solidFill>
                      <a:prstDash val="dash"/>
                      <a:round/>
                      <a:headEnd type="none" w="med" len="med"/>
                      <a:tailEnd type="none" w="med" len="med"/>
                    </a:lnL>
                    <a:lnR w="12700" cap="flat" cmpd="sng" algn="ctr">
                      <a:solidFill>
                        <a:schemeClr val="tx1"/>
                      </a:solidFill>
                      <a:prstDash val="dash"/>
                      <a:round/>
                      <a:headEnd type="none" w="med" len="med"/>
                      <a:tailEnd type="none" w="med" len="med"/>
                    </a:lnR>
                    <a:lnT w="28575" cap="flat" cmpd="sng" algn="ctr">
                      <a:solidFill>
                        <a:srgbClr val="0000FF"/>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400" dirty="0">
                        <a:solidFill>
                          <a:schemeClr val="tx1"/>
                        </a:solidFill>
                      </a:endParaRPr>
                    </a:p>
                  </a:txBody>
                  <a:tcPr marL="91450" marR="91450" marT="45717" marB="45717" anchor="ctr">
                    <a:lnL w="12700" cap="flat" cmpd="sng" algn="ctr">
                      <a:solidFill>
                        <a:schemeClr val="tx1"/>
                      </a:solidFill>
                      <a:prstDash val="dash"/>
                      <a:round/>
                      <a:headEnd type="none" w="med" len="med"/>
                      <a:tailEnd type="none" w="med" len="med"/>
                    </a:lnL>
                    <a:lnR w="12700" cap="flat" cmpd="sng" algn="ctr">
                      <a:solidFill>
                        <a:schemeClr val="tx1"/>
                      </a:solidFill>
                      <a:prstDash val="dash"/>
                      <a:round/>
                      <a:headEnd type="none" w="med" len="med"/>
                      <a:tailEnd type="none" w="med" len="med"/>
                    </a:lnR>
                    <a:lnT w="2857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400" dirty="0">
                        <a:solidFill>
                          <a:schemeClr val="tx1"/>
                        </a:solidFill>
                      </a:endParaRPr>
                    </a:p>
                  </a:txBody>
                  <a:tcPr marL="91450" marR="91450" marT="45717" marB="45717" anchor="ctr">
                    <a:lnL w="12700" cap="flat" cmpd="sng" algn="ctr">
                      <a:solidFill>
                        <a:schemeClr val="tx1"/>
                      </a:solidFill>
                      <a:prstDash val="dash"/>
                      <a:round/>
                      <a:headEnd type="none" w="med" len="med"/>
                      <a:tailEnd type="none" w="med" len="med"/>
                    </a:lnL>
                    <a:lnR w="12700" cap="flat" cmpd="sng" algn="ctr">
                      <a:solidFill>
                        <a:schemeClr val="tx1"/>
                      </a:solidFill>
                      <a:prstDash val="dash"/>
                      <a:round/>
                      <a:headEnd type="none" w="med" len="med"/>
                      <a:tailEnd type="none" w="med" len="med"/>
                    </a:lnR>
                    <a:lnT w="28575" cap="flat" cmpd="sng" algn="ctr">
                      <a:solidFill>
                        <a:srgbClr val="0000FF"/>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400" dirty="0">
                        <a:solidFill>
                          <a:schemeClr val="tx1"/>
                        </a:solidFill>
                      </a:endParaRPr>
                    </a:p>
                  </a:txBody>
                  <a:tcPr marL="91450" marR="91450" marT="45717" marB="45717" anchor="ctr">
                    <a:lnL w="12700" cap="flat" cmpd="sng" algn="ctr">
                      <a:solidFill>
                        <a:schemeClr val="tx1"/>
                      </a:solidFill>
                      <a:prstDash val="dash"/>
                      <a:round/>
                      <a:headEnd type="none" w="med" len="med"/>
                      <a:tailEnd type="none" w="med" len="med"/>
                    </a:lnL>
                    <a:lnR w="12700" cap="flat" cmpd="sng" algn="ctr">
                      <a:solidFill>
                        <a:schemeClr val="tx1"/>
                      </a:solidFill>
                      <a:prstDash val="dash"/>
                      <a:round/>
                      <a:headEnd type="none" w="med" len="med"/>
                      <a:tailEnd type="none" w="med" len="med"/>
                    </a:lnR>
                    <a:lnT w="28575" cap="flat" cmpd="sng" algn="ctr">
                      <a:solidFill>
                        <a:srgbClr val="0000FF"/>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400" dirty="0">
                        <a:solidFill>
                          <a:schemeClr val="tx1"/>
                        </a:solidFill>
                      </a:endParaRPr>
                    </a:p>
                  </a:txBody>
                  <a:tcPr marL="91450" marR="91450" marT="45717" marB="45717" anchor="ctr">
                    <a:lnL w="12700" cap="flat" cmpd="sng" algn="ctr">
                      <a:solidFill>
                        <a:schemeClr val="tx1"/>
                      </a:solidFill>
                      <a:prstDash val="dash"/>
                      <a:round/>
                      <a:headEnd type="none" w="med" len="med"/>
                      <a:tailEnd type="none" w="med" len="med"/>
                    </a:lnL>
                    <a:lnR w="12700" cap="flat" cmpd="sng" algn="ctr">
                      <a:noFill/>
                      <a:prstDash val="solid"/>
                      <a:round/>
                      <a:headEnd type="none" w="med" len="med"/>
                      <a:tailEnd type="none" w="med" len="med"/>
                    </a:lnR>
                    <a:lnT w="28575" cap="flat" cmpd="sng" algn="ctr">
                      <a:solidFill>
                        <a:srgbClr val="0000FF"/>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7"/>
                  </a:ext>
                </a:extLst>
              </a:tr>
              <a:tr h="365736">
                <a:tc>
                  <a:txBody>
                    <a:bodyPr/>
                    <a:lstStyle/>
                    <a:p>
                      <a:pPr algn="ctr"/>
                      <a:r>
                        <a:rPr lang="en-US" sz="1800" b="0" dirty="0">
                          <a:solidFill>
                            <a:schemeClr val="tx1"/>
                          </a:solidFill>
                        </a:rPr>
                        <a:t>D1</a:t>
                      </a:r>
                    </a:p>
                  </a:txBody>
                  <a:tcPr marL="91450" marR="91450" marT="45717" marB="45717" anchor="ctr">
                    <a:lnL w="12700" cap="flat" cmpd="sng" algn="ctr">
                      <a:noFill/>
                      <a:prstDash val="solid"/>
                      <a:round/>
                      <a:headEnd type="none" w="med" len="med"/>
                      <a:tailEnd type="none" w="med" len="med"/>
                    </a:lnL>
                    <a:lnR w="12700" cap="flat" cmpd="sng" algn="ctr">
                      <a:solidFill>
                        <a:schemeClr val="tx1"/>
                      </a:solidFill>
                      <a:prstDash val="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400" dirty="0">
                        <a:solidFill>
                          <a:schemeClr val="tx1"/>
                        </a:solidFill>
                      </a:endParaRPr>
                    </a:p>
                  </a:txBody>
                  <a:tcPr marL="91450" marR="91450" marT="45717" marB="45717" anchor="ctr">
                    <a:lnL w="12700" cap="flat" cmpd="sng" algn="ctr">
                      <a:solidFill>
                        <a:schemeClr val="tx1"/>
                      </a:solidFill>
                      <a:prstDash val="dash"/>
                      <a:round/>
                      <a:headEnd type="none" w="med" len="med"/>
                      <a:tailEnd type="none" w="med" len="med"/>
                    </a:lnL>
                    <a:lnR w="28575" cap="flat" cmpd="sng" algn="ctr">
                      <a:solidFill>
                        <a:srgbClr val="0000FF"/>
                      </a:solid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rgbClr val="0000FF"/>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400" dirty="0">
                        <a:solidFill>
                          <a:schemeClr val="tx1"/>
                        </a:solidFill>
                      </a:endParaRPr>
                    </a:p>
                  </a:txBody>
                  <a:tcPr marL="91450" marR="91450" marT="45717" marB="45717" anchor="ctr">
                    <a:lnL w="28575" cap="flat" cmpd="sng" algn="ctr">
                      <a:solidFill>
                        <a:srgbClr val="0000FF"/>
                      </a:solidFill>
                      <a:prstDash val="solid"/>
                      <a:round/>
                      <a:headEnd type="none" w="med" len="med"/>
                      <a:tailEnd type="none" w="med" len="med"/>
                    </a:lnL>
                    <a:lnR w="28575" cap="flat" cmpd="sng" algn="ctr">
                      <a:solidFill>
                        <a:srgbClr val="0000FF"/>
                      </a:solidFill>
                      <a:prstDash val="solid"/>
                      <a:round/>
                      <a:headEnd type="none" w="med" len="med"/>
                      <a:tailEnd type="none" w="med" len="med"/>
                    </a:lnR>
                    <a:lnT w="28575" cap="flat" cmpd="sng" algn="ctr">
                      <a:solidFill>
                        <a:srgbClr val="FF000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400" dirty="0">
                        <a:solidFill>
                          <a:schemeClr val="tx1"/>
                        </a:solidFill>
                      </a:endParaRPr>
                    </a:p>
                  </a:txBody>
                  <a:tcPr marL="91450" marR="91450" marT="45717" marB="45717" anchor="ctr">
                    <a:lnL w="28575" cap="flat" cmpd="sng" algn="ctr">
                      <a:solidFill>
                        <a:srgbClr val="0000FF"/>
                      </a:solidFill>
                      <a:prstDash val="solid"/>
                      <a:round/>
                      <a:headEnd type="none" w="med" len="med"/>
                      <a:tailEnd type="none" w="med" len="med"/>
                    </a:lnL>
                    <a:lnR w="12700" cap="flat" cmpd="sng" algn="ctr">
                      <a:solidFill>
                        <a:schemeClr val="tx1"/>
                      </a:solidFill>
                      <a:prstDash val="dash"/>
                      <a:round/>
                      <a:headEnd type="none" w="med" len="med"/>
                      <a:tailEnd type="none" w="med" len="med"/>
                    </a:lnR>
                    <a:lnT w="12700" cap="flat" cmpd="sng" algn="ctr">
                      <a:noFill/>
                      <a:prstDash val="solid"/>
                      <a:round/>
                      <a:headEnd type="none" w="med" len="med"/>
                      <a:tailEnd type="none" w="med" len="med"/>
                    </a:lnT>
                    <a:lnB w="28575" cap="flat" cmpd="sng" algn="ctr">
                      <a:solidFill>
                        <a:srgbClr val="0000FF"/>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400" dirty="0">
                        <a:solidFill>
                          <a:schemeClr val="tx1"/>
                        </a:solidFill>
                      </a:endParaRPr>
                    </a:p>
                  </a:txBody>
                  <a:tcPr marL="91450" marR="91450" marT="45717" marB="45717" anchor="ctr">
                    <a:lnL w="12700" cap="flat" cmpd="sng" algn="ctr">
                      <a:solidFill>
                        <a:schemeClr val="tx1"/>
                      </a:solidFill>
                      <a:prstDash val="dash"/>
                      <a:round/>
                      <a:headEnd type="none" w="med" len="med"/>
                      <a:tailEnd type="none" w="med" len="med"/>
                    </a:lnL>
                    <a:lnR w="12700" cap="flat" cmpd="sng" algn="ctr">
                      <a:solidFill>
                        <a:schemeClr val="tx1"/>
                      </a:solidFill>
                      <a:prstDash val="dash"/>
                      <a:round/>
                      <a:headEnd type="none" w="med" len="med"/>
                      <a:tailEnd type="none" w="med" len="med"/>
                    </a:lnR>
                    <a:lnT w="28575" cap="flat" cmpd="sng" algn="ctr">
                      <a:noFill/>
                      <a:prstDash val="solid"/>
                      <a:round/>
                      <a:headEnd type="none" w="med" len="med"/>
                      <a:tailEnd type="none" w="med" len="med"/>
                    </a:lnT>
                    <a:lnB w="28575" cap="flat" cmpd="sng" algn="ctr">
                      <a:solidFill>
                        <a:srgbClr val="0000FF"/>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400" dirty="0">
                        <a:solidFill>
                          <a:schemeClr val="tx1"/>
                        </a:solidFill>
                      </a:endParaRPr>
                    </a:p>
                  </a:txBody>
                  <a:tcPr marL="91450" marR="91450" marT="45717" marB="45717" anchor="ctr">
                    <a:lnL w="12700" cap="flat" cmpd="sng" algn="ctr">
                      <a:solidFill>
                        <a:schemeClr val="tx1"/>
                      </a:solidFill>
                      <a:prstDash val="dash"/>
                      <a:round/>
                      <a:headEnd type="none" w="med" len="med"/>
                      <a:tailEnd type="none" w="med" len="med"/>
                    </a:lnL>
                    <a:lnR w="12700" cap="flat" cmpd="sng" algn="ctr">
                      <a:solidFill>
                        <a:schemeClr val="tx1"/>
                      </a:solidFill>
                      <a:prstDash val="dash"/>
                      <a:round/>
                      <a:headEnd type="none" w="med" len="med"/>
                      <a:tailEnd type="none" w="med" len="med"/>
                    </a:lnR>
                    <a:lnT w="12700" cap="flat" cmpd="sng" algn="ctr">
                      <a:noFill/>
                      <a:prstDash val="solid"/>
                      <a:round/>
                      <a:headEnd type="none" w="med" len="med"/>
                      <a:tailEnd type="none" w="med" len="med"/>
                    </a:lnT>
                    <a:lnB w="28575" cap="flat" cmpd="sng" algn="ctr">
                      <a:solidFill>
                        <a:srgbClr val="0000FF"/>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400" dirty="0">
                        <a:solidFill>
                          <a:schemeClr val="tx1"/>
                        </a:solidFill>
                      </a:endParaRPr>
                    </a:p>
                  </a:txBody>
                  <a:tcPr marL="91450" marR="91450" marT="45717" marB="45717" anchor="ctr">
                    <a:lnL w="12700" cap="flat" cmpd="sng" algn="ctr">
                      <a:solidFill>
                        <a:schemeClr val="tx1"/>
                      </a:solidFill>
                      <a:prstDash val="dash"/>
                      <a:round/>
                      <a:headEnd type="none" w="med" len="med"/>
                      <a:tailEnd type="none" w="med" len="med"/>
                    </a:lnL>
                    <a:lnR w="12700" cap="flat" cmpd="sng" algn="ctr">
                      <a:solidFill>
                        <a:schemeClr val="tx1"/>
                      </a:solidFill>
                      <a:prstDash val="dash"/>
                      <a:round/>
                      <a:headEnd type="none" w="med" len="med"/>
                      <a:tailEnd type="none" w="med" len="med"/>
                    </a:lnR>
                    <a:lnT w="28575" cap="flat" cmpd="sng" algn="ctr">
                      <a:noFill/>
                      <a:prstDash val="solid"/>
                      <a:round/>
                      <a:headEnd type="none" w="med" len="med"/>
                      <a:tailEnd type="none" w="med" len="med"/>
                    </a:lnT>
                    <a:lnB w="28575"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400" dirty="0">
                        <a:solidFill>
                          <a:schemeClr val="tx1"/>
                        </a:solidFill>
                      </a:endParaRPr>
                    </a:p>
                  </a:txBody>
                  <a:tcPr marL="91450" marR="91450" marT="45717" marB="45717" anchor="ctr">
                    <a:lnL w="12700" cap="flat" cmpd="sng" algn="ctr">
                      <a:solidFill>
                        <a:schemeClr val="tx1"/>
                      </a:solidFill>
                      <a:prstDash val="dash"/>
                      <a:round/>
                      <a:headEnd type="none" w="med" len="med"/>
                      <a:tailEnd type="none" w="med" len="med"/>
                    </a:lnL>
                    <a:lnR w="12700" cap="flat" cmpd="sng" algn="ctr">
                      <a:solidFill>
                        <a:schemeClr val="tx1"/>
                      </a:solidFill>
                      <a:prstDash val="dash"/>
                      <a:round/>
                      <a:headEnd type="none" w="med" len="med"/>
                      <a:tailEnd type="none" w="med" len="med"/>
                    </a:lnR>
                    <a:lnT w="12700" cap="flat" cmpd="sng" algn="ctr">
                      <a:noFill/>
                      <a:prstDash val="solid"/>
                      <a:round/>
                      <a:headEnd type="none" w="med" len="med"/>
                      <a:tailEnd type="none" w="med" len="med"/>
                    </a:lnT>
                    <a:lnB w="28575" cap="flat" cmpd="sng" algn="ctr">
                      <a:solidFill>
                        <a:srgbClr val="0000FF"/>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400" dirty="0">
                        <a:solidFill>
                          <a:schemeClr val="tx1"/>
                        </a:solidFill>
                      </a:endParaRPr>
                    </a:p>
                  </a:txBody>
                  <a:tcPr marL="91450" marR="91450" marT="45717" marB="45717" anchor="ctr">
                    <a:lnL w="12700" cap="flat" cmpd="sng" algn="ctr">
                      <a:solidFill>
                        <a:schemeClr val="tx1"/>
                      </a:solidFill>
                      <a:prstDash val="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0000FF"/>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8"/>
                  </a:ext>
                </a:extLst>
              </a:tr>
              <a:tr h="365736">
                <a:tc>
                  <a:txBody>
                    <a:bodyPr/>
                    <a:lstStyle/>
                    <a:p>
                      <a:pPr algn="ctr"/>
                      <a:endParaRPr lang="en-US" sz="1800" b="0" dirty="0">
                        <a:solidFill>
                          <a:schemeClr val="tx1"/>
                        </a:solidFill>
                      </a:endParaRPr>
                    </a:p>
                  </a:txBody>
                  <a:tcPr marL="91450" marR="91450" marT="45717" marB="45717" anchor="ctr">
                    <a:lnL w="12700" cap="flat" cmpd="sng" algn="ctr">
                      <a:noFill/>
                      <a:prstDash val="solid"/>
                      <a:round/>
                      <a:headEnd type="none" w="med" len="med"/>
                      <a:tailEnd type="none" w="med" len="med"/>
                    </a:lnL>
                    <a:lnR w="12700" cap="flat" cmpd="sng" algn="ctr">
                      <a:solidFill>
                        <a:schemeClr val="tx1"/>
                      </a:solidFill>
                      <a:prstDash val="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400" dirty="0">
                        <a:solidFill>
                          <a:schemeClr val="tx1"/>
                        </a:solidFill>
                      </a:endParaRPr>
                    </a:p>
                  </a:txBody>
                  <a:tcPr marL="91450" marR="91450" marT="45717" marB="45717" anchor="ctr">
                    <a:lnL w="12700" cap="flat" cmpd="sng" algn="ctr">
                      <a:solidFill>
                        <a:schemeClr val="tx1"/>
                      </a:solidFill>
                      <a:prstDash val="dash"/>
                      <a:round/>
                      <a:headEnd type="none" w="med" len="med"/>
                      <a:tailEnd type="none" w="med" len="med"/>
                    </a:lnL>
                    <a:lnR w="12700" cap="flat" cmpd="sng" algn="ctr">
                      <a:solidFill>
                        <a:schemeClr val="tx1"/>
                      </a:solidFill>
                      <a:prstDash val="dash"/>
                      <a:round/>
                      <a:headEnd type="none" w="med" len="med"/>
                      <a:tailEnd type="none" w="med" len="med"/>
                    </a:lnR>
                    <a:lnT w="28575" cap="flat" cmpd="sng" algn="ctr">
                      <a:solidFill>
                        <a:srgbClr val="0000FF"/>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400" dirty="0">
                        <a:solidFill>
                          <a:schemeClr val="tx1"/>
                        </a:solidFill>
                      </a:endParaRPr>
                    </a:p>
                  </a:txBody>
                  <a:tcPr marL="91450" marR="91450" marT="45717" marB="45717" anchor="ctr">
                    <a:lnL w="12700" cap="flat" cmpd="sng" algn="ctr">
                      <a:solidFill>
                        <a:schemeClr val="tx1"/>
                      </a:solidFill>
                      <a:prstDash val="dash"/>
                      <a:round/>
                      <a:headEnd type="none" w="med" len="med"/>
                      <a:tailEnd type="none" w="med" len="med"/>
                    </a:lnL>
                    <a:lnR w="12700" cap="flat" cmpd="sng" algn="ctr">
                      <a:solidFill>
                        <a:schemeClr val="tx1"/>
                      </a:solidFill>
                      <a:prstDash val="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400" dirty="0">
                        <a:solidFill>
                          <a:schemeClr val="tx1"/>
                        </a:solidFill>
                      </a:endParaRPr>
                    </a:p>
                  </a:txBody>
                  <a:tcPr marL="91450" marR="91450" marT="45717" marB="45717" anchor="ctr">
                    <a:lnL w="12700" cap="flat" cmpd="sng" algn="ctr">
                      <a:solidFill>
                        <a:schemeClr val="tx1"/>
                      </a:solidFill>
                      <a:prstDash val="dash"/>
                      <a:round/>
                      <a:headEnd type="none" w="med" len="med"/>
                      <a:tailEnd type="none" w="med" len="med"/>
                    </a:lnL>
                    <a:lnR w="12700" cap="flat" cmpd="sng" algn="ctr">
                      <a:solidFill>
                        <a:schemeClr val="tx1"/>
                      </a:solidFill>
                      <a:prstDash val="dash"/>
                      <a:round/>
                      <a:headEnd type="none" w="med" len="med"/>
                      <a:tailEnd type="none" w="med" len="med"/>
                    </a:lnR>
                    <a:lnT w="28575" cap="flat" cmpd="sng" algn="ctr">
                      <a:solidFill>
                        <a:srgbClr val="0000FF"/>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400" dirty="0">
                        <a:solidFill>
                          <a:schemeClr val="tx1"/>
                        </a:solidFill>
                      </a:endParaRPr>
                    </a:p>
                  </a:txBody>
                  <a:tcPr marL="91450" marR="91450" marT="45717" marB="45717" anchor="ctr">
                    <a:lnL w="12700" cap="flat" cmpd="sng" algn="ctr">
                      <a:solidFill>
                        <a:schemeClr val="tx1"/>
                      </a:solidFill>
                      <a:prstDash val="dash"/>
                      <a:round/>
                      <a:headEnd type="none" w="med" len="med"/>
                      <a:tailEnd type="none" w="med" len="med"/>
                    </a:lnL>
                    <a:lnR w="12700" cap="flat" cmpd="sng" algn="ctr">
                      <a:solidFill>
                        <a:schemeClr val="tx1"/>
                      </a:solidFill>
                      <a:prstDash val="dash"/>
                      <a:round/>
                      <a:headEnd type="none" w="med" len="med"/>
                      <a:tailEnd type="none" w="med" len="med"/>
                    </a:lnR>
                    <a:lnT w="28575" cap="flat" cmpd="sng" algn="ctr">
                      <a:solidFill>
                        <a:srgbClr val="0000FF"/>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400" dirty="0">
                        <a:solidFill>
                          <a:schemeClr val="tx1"/>
                        </a:solidFill>
                      </a:endParaRPr>
                    </a:p>
                  </a:txBody>
                  <a:tcPr marL="91450" marR="91450" marT="45717" marB="45717" anchor="ctr">
                    <a:lnL w="12700" cap="flat" cmpd="sng" algn="ctr">
                      <a:solidFill>
                        <a:schemeClr val="tx1"/>
                      </a:solidFill>
                      <a:prstDash val="dash"/>
                      <a:round/>
                      <a:headEnd type="none" w="med" len="med"/>
                      <a:tailEnd type="none" w="med" len="med"/>
                    </a:lnL>
                    <a:lnR w="12700" cap="flat" cmpd="sng" algn="ctr">
                      <a:solidFill>
                        <a:schemeClr val="tx1"/>
                      </a:solidFill>
                      <a:prstDash val="dash"/>
                      <a:round/>
                      <a:headEnd type="none" w="med" len="med"/>
                      <a:tailEnd type="none" w="med" len="med"/>
                    </a:lnR>
                    <a:lnT w="28575" cap="flat" cmpd="sng" algn="ctr">
                      <a:solidFill>
                        <a:srgbClr val="0000FF"/>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400" dirty="0">
                        <a:solidFill>
                          <a:schemeClr val="tx1"/>
                        </a:solidFill>
                      </a:endParaRPr>
                    </a:p>
                  </a:txBody>
                  <a:tcPr marL="91450" marR="91450" marT="45717" marB="45717" anchor="ctr">
                    <a:lnL w="12700" cap="flat" cmpd="sng" algn="ctr">
                      <a:solidFill>
                        <a:schemeClr val="tx1"/>
                      </a:solidFill>
                      <a:prstDash val="dash"/>
                      <a:round/>
                      <a:headEnd type="none" w="med" len="med"/>
                      <a:tailEnd type="none" w="med" len="med"/>
                    </a:lnL>
                    <a:lnR w="12700" cap="flat" cmpd="sng" algn="ctr">
                      <a:solidFill>
                        <a:schemeClr val="tx1"/>
                      </a:solidFill>
                      <a:prstDash val="dash"/>
                      <a:round/>
                      <a:headEnd type="none" w="med" len="med"/>
                      <a:tailEnd type="none" w="med" len="med"/>
                    </a:lnR>
                    <a:lnT w="28575" cap="flat" cmpd="sng" algn="ctr">
                      <a:solidFill>
                        <a:srgbClr val="FF0000"/>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400" dirty="0">
                        <a:solidFill>
                          <a:schemeClr val="tx1"/>
                        </a:solidFill>
                      </a:endParaRPr>
                    </a:p>
                  </a:txBody>
                  <a:tcPr marL="91450" marR="91450" marT="45717" marB="45717" anchor="ctr">
                    <a:lnL w="12700" cap="flat" cmpd="sng" algn="ctr">
                      <a:solidFill>
                        <a:schemeClr val="tx1"/>
                      </a:solidFill>
                      <a:prstDash val="dash"/>
                      <a:round/>
                      <a:headEnd type="none" w="med" len="med"/>
                      <a:tailEnd type="none" w="med" len="med"/>
                    </a:lnL>
                    <a:lnR w="12700" cap="flat" cmpd="sng" algn="ctr">
                      <a:solidFill>
                        <a:schemeClr val="tx1"/>
                      </a:solidFill>
                      <a:prstDash val="dash"/>
                      <a:round/>
                      <a:headEnd type="none" w="med" len="med"/>
                      <a:tailEnd type="none" w="med" len="med"/>
                    </a:lnR>
                    <a:lnT w="28575" cap="flat" cmpd="sng" algn="ctr">
                      <a:solidFill>
                        <a:srgbClr val="0000FF"/>
                      </a:solidFill>
                      <a:prstDash val="solid"/>
                      <a:round/>
                      <a:headEnd type="none" w="med" len="med"/>
                      <a:tailEnd type="none" w="med" len="med"/>
                    </a:lnT>
                    <a:lnB w="28575"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400" dirty="0">
                        <a:solidFill>
                          <a:schemeClr val="tx1"/>
                        </a:solidFill>
                      </a:endParaRPr>
                    </a:p>
                  </a:txBody>
                  <a:tcPr marL="91450" marR="91450" marT="45717" marB="45717" anchor="ctr">
                    <a:lnL w="12700" cap="flat" cmpd="sng" algn="ctr">
                      <a:solidFill>
                        <a:schemeClr val="tx1"/>
                      </a:solidFill>
                      <a:prstDash val="dash"/>
                      <a:round/>
                      <a:headEnd type="none" w="med" len="med"/>
                      <a:tailEnd type="none" w="med" len="med"/>
                    </a:lnL>
                    <a:lnR w="12700" cap="flat" cmpd="sng" algn="ctr">
                      <a:noFill/>
                      <a:prstDash val="solid"/>
                      <a:round/>
                      <a:headEnd type="none" w="med" len="med"/>
                      <a:tailEnd type="none" w="med" len="med"/>
                    </a:lnR>
                    <a:lnT w="28575" cap="flat" cmpd="sng" algn="ctr">
                      <a:solidFill>
                        <a:srgbClr val="0000FF"/>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9"/>
                  </a:ext>
                </a:extLst>
              </a:tr>
              <a:tr h="365736">
                <a:tc>
                  <a:txBody>
                    <a:bodyPr/>
                    <a:lstStyle/>
                    <a:p>
                      <a:pPr algn="ctr"/>
                      <a:r>
                        <a:rPr lang="en-US" sz="1800" b="0" dirty="0">
                          <a:solidFill>
                            <a:schemeClr val="tx1"/>
                          </a:solidFill>
                        </a:rPr>
                        <a:t>D2</a:t>
                      </a:r>
                    </a:p>
                  </a:txBody>
                  <a:tcPr marL="91450" marR="91450" marT="45717" marB="45717" anchor="ctr">
                    <a:lnL w="12700" cap="flat" cmpd="sng" algn="ctr">
                      <a:noFill/>
                      <a:prstDash val="solid"/>
                      <a:round/>
                      <a:headEnd type="none" w="med" len="med"/>
                      <a:tailEnd type="none" w="med" len="med"/>
                    </a:lnL>
                    <a:lnR w="12700" cap="flat" cmpd="sng" algn="ctr">
                      <a:solidFill>
                        <a:schemeClr val="tx1"/>
                      </a:solidFill>
                      <a:prstDash val="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400" dirty="0">
                        <a:solidFill>
                          <a:schemeClr val="tx1"/>
                        </a:solidFill>
                      </a:endParaRPr>
                    </a:p>
                  </a:txBody>
                  <a:tcPr marL="91450" marR="91450" marT="45717" marB="45717" anchor="ctr">
                    <a:lnL w="12700" cap="flat" cmpd="sng" algn="ctr">
                      <a:solidFill>
                        <a:schemeClr val="tx1"/>
                      </a:solidFill>
                      <a:prstDash val="dash"/>
                      <a:round/>
                      <a:headEnd type="none" w="med" len="med"/>
                      <a:tailEnd type="none" w="med" len="med"/>
                    </a:lnL>
                    <a:lnR w="12700" cap="flat" cmpd="sng" algn="ctr">
                      <a:solidFill>
                        <a:schemeClr val="tx1"/>
                      </a:solidFill>
                      <a:prstDash val="dash"/>
                      <a:round/>
                      <a:headEnd type="none" w="med" len="med"/>
                      <a:tailEnd type="none" w="med" len="med"/>
                    </a:lnR>
                    <a:lnT w="28575" cap="flat" cmpd="sng" algn="ctr">
                      <a:noFill/>
                      <a:prstDash val="solid"/>
                      <a:round/>
                      <a:headEnd type="none" w="med" len="med"/>
                      <a:tailEnd type="none" w="med" len="med"/>
                    </a:lnT>
                    <a:lnB w="28575" cap="flat" cmpd="sng" algn="ctr">
                      <a:solidFill>
                        <a:srgbClr val="0000FF"/>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400" dirty="0">
                        <a:solidFill>
                          <a:schemeClr val="tx1"/>
                        </a:solidFill>
                      </a:endParaRPr>
                    </a:p>
                  </a:txBody>
                  <a:tcPr marL="91450" marR="91450" marT="45717" marB="45717" anchor="ctr">
                    <a:lnL w="12700" cap="flat" cmpd="sng" algn="ctr">
                      <a:solidFill>
                        <a:schemeClr val="tx1"/>
                      </a:solidFill>
                      <a:prstDash val="dash"/>
                      <a:round/>
                      <a:headEnd type="none" w="med" len="med"/>
                      <a:tailEnd type="none" w="med" len="med"/>
                    </a:lnL>
                    <a:lnR w="12700" cap="flat" cmpd="sng" algn="ctr">
                      <a:solidFill>
                        <a:schemeClr val="tx1"/>
                      </a:solidFill>
                      <a:prstDash val="dash"/>
                      <a:round/>
                      <a:headEnd type="none" w="med" len="med"/>
                      <a:tailEnd type="none" w="med" len="med"/>
                    </a:lnR>
                    <a:lnT w="12700" cap="flat" cmpd="sng" algn="ctr">
                      <a:noFill/>
                      <a:prstDash val="solid"/>
                      <a:round/>
                      <a:headEnd type="none" w="med" len="med"/>
                      <a:tailEnd type="none" w="med" len="med"/>
                    </a:lnT>
                    <a:lnB w="28575" cap="flat" cmpd="sng" algn="ctr">
                      <a:solidFill>
                        <a:srgbClr val="0000FF"/>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400" dirty="0">
                        <a:solidFill>
                          <a:schemeClr val="tx1"/>
                        </a:solidFill>
                      </a:endParaRPr>
                    </a:p>
                  </a:txBody>
                  <a:tcPr marL="91450" marR="91450" marT="45717" marB="45717" anchor="ctr">
                    <a:lnL w="12700" cap="flat" cmpd="sng" algn="ctr">
                      <a:solidFill>
                        <a:schemeClr val="tx1"/>
                      </a:solidFill>
                      <a:prstDash val="dash"/>
                      <a:round/>
                      <a:headEnd type="none" w="med" len="med"/>
                      <a:tailEnd type="none" w="med" len="med"/>
                    </a:lnL>
                    <a:lnR w="12700" cap="flat" cmpd="sng" algn="ctr">
                      <a:solidFill>
                        <a:schemeClr val="tx1"/>
                      </a:solidFill>
                      <a:prstDash val="dash"/>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400" dirty="0">
                        <a:solidFill>
                          <a:schemeClr val="tx1"/>
                        </a:solidFill>
                      </a:endParaRPr>
                    </a:p>
                  </a:txBody>
                  <a:tcPr marL="91450" marR="91450" marT="45717" marB="45717" anchor="ctr">
                    <a:lnL w="12700" cap="flat" cmpd="sng" algn="ctr">
                      <a:solidFill>
                        <a:schemeClr val="tx1"/>
                      </a:solidFill>
                      <a:prstDash val="dash"/>
                      <a:round/>
                      <a:headEnd type="none" w="med" len="med"/>
                      <a:tailEnd type="none" w="med" len="med"/>
                    </a:lnL>
                    <a:lnR w="12700" cap="flat" cmpd="sng" algn="ctr">
                      <a:solidFill>
                        <a:schemeClr val="tx1"/>
                      </a:solidFill>
                      <a:prstDash val="dash"/>
                      <a:round/>
                      <a:headEnd type="none" w="med" len="med"/>
                      <a:tailEnd type="none" w="med" len="med"/>
                    </a:lnR>
                    <a:lnT w="28575" cap="flat" cmpd="sng" algn="ctr">
                      <a:noFill/>
                      <a:prstDash val="solid"/>
                      <a:round/>
                      <a:headEnd type="none" w="med" len="med"/>
                      <a:tailEnd type="none" w="med" len="med"/>
                    </a:lnT>
                    <a:lnB w="28575" cap="flat" cmpd="sng" algn="ctr">
                      <a:solidFill>
                        <a:srgbClr val="0000FF"/>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400" dirty="0">
                        <a:solidFill>
                          <a:schemeClr val="tx1"/>
                        </a:solidFill>
                      </a:endParaRPr>
                    </a:p>
                  </a:txBody>
                  <a:tcPr marL="91450" marR="91450" marT="45717" marB="45717" anchor="ctr">
                    <a:lnL w="12700" cap="flat" cmpd="sng" algn="ctr">
                      <a:solidFill>
                        <a:schemeClr val="tx1"/>
                      </a:solidFill>
                      <a:prstDash val="dash"/>
                      <a:round/>
                      <a:headEnd type="none" w="med" len="med"/>
                      <a:tailEnd type="none" w="med" len="med"/>
                    </a:lnL>
                    <a:lnR w="12700" cap="flat" cmpd="sng" algn="ctr">
                      <a:solidFill>
                        <a:schemeClr val="tx1"/>
                      </a:solidFill>
                      <a:prstDash val="dash"/>
                      <a:round/>
                      <a:headEnd type="none" w="med" len="med"/>
                      <a:tailEnd type="none" w="med" len="med"/>
                    </a:lnR>
                    <a:lnT w="12700" cap="flat" cmpd="sng" algn="ctr">
                      <a:noFill/>
                      <a:prstDash val="solid"/>
                      <a:round/>
                      <a:headEnd type="none" w="med" len="med"/>
                      <a:tailEnd type="none" w="med" len="med"/>
                    </a:lnT>
                    <a:lnB w="28575" cap="flat" cmpd="sng" algn="ctr">
                      <a:solidFill>
                        <a:srgbClr val="0000FF"/>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400" dirty="0">
                        <a:solidFill>
                          <a:schemeClr val="tx1"/>
                        </a:solidFill>
                      </a:endParaRPr>
                    </a:p>
                  </a:txBody>
                  <a:tcPr marL="91450" marR="91450" marT="45717" marB="45717" anchor="ctr">
                    <a:lnL w="12700" cap="flat" cmpd="sng" algn="ctr">
                      <a:solidFill>
                        <a:schemeClr val="tx1"/>
                      </a:solidFill>
                      <a:prstDash val="dash"/>
                      <a:round/>
                      <a:headEnd type="none" w="med" len="med"/>
                      <a:tailEnd type="none" w="med" len="med"/>
                    </a:lnL>
                    <a:lnR w="28575" cap="flat" cmpd="sng" algn="ctr">
                      <a:solidFill>
                        <a:srgbClr val="0000FF"/>
                      </a:solid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rgbClr val="0000FF"/>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400" dirty="0">
                        <a:solidFill>
                          <a:schemeClr val="tx1"/>
                        </a:solidFill>
                      </a:endParaRPr>
                    </a:p>
                  </a:txBody>
                  <a:tcPr marL="91450" marR="91450" marT="45717" marB="45717" anchor="ctr">
                    <a:lnL w="28575" cap="flat" cmpd="sng" algn="ctr">
                      <a:solidFill>
                        <a:srgbClr val="0000FF"/>
                      </a:solidFill>
                      <a:prstDash val="solid"/>
                      <a:round/>
                      <a:headEnd type="none" w="med" len="med"/>
                      <a:tailEnd type="none" w="med" len="med"/>
                    </a:lnL>
                    <a:lnR w="28575" cap="flat" cmpd="sng" algn="ctr">
                      <a:solidFill>
                        <a:srgbClr val="0000FF"/>
                      </a:solidFill>
                      <a:prstDash val="solid"/>
                      <a:round/>
                      <a:headEnd type="none" w="med" len="med"/>
                      <a:tailEnd type="none" w="med" len="med"/>
                    </a:lnR>
                    <a:lnT w="28575" cap="flat" cmpd="sng" algn="ctr">
                      <a:solidFill>
                        <a:srgbClr val="FF000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400" dirty="0">
                        <a:solidFill>
                          <a:schemeClr val="tx1"/>
                        </a:solidFill>
                      </a:endParaRPr>
                    </a:p>
                  </a:txBody>
                  <a:tcPr marL="91450" marR="91450" marT="45717" marB="45717" anchor="ctr">
                    <a:lnL w="28575" cap="flat" cmpd="sng" algn="ctr">
                      <a:solidFill>
                        <a:srgbClr val="0000FF"/>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0000FF"/>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10"/>
                  </a:ext>
                </a:extLst>
              </a:tr>
              <a:tr h="365736">
                <a:tc>
                  <a:txBody>
                    <a:bodyPr/>
                    <a:lstStyle/>
                    <a:p>
                      <a:pPr algn="ctr"/>
                      <a:endParaRPr lang="en-US" sz="1800" b="0" dirty="0">
                        <a:solidFill>
                          <a:schemeClr val="tx1"/>
                        </a:solidFill>
                      </a:endParaRPr>
                    </a:p>
                  </a:txBody>
                  <a:tcPr marL="91450" marR="91450" marT="45717" marB="45717" anchor="ctr">
                    <a:lnL w="12700" cap="flat" cmpd="sng" algn="ctr">
                      <a:noFill/>
                      <a:prstDash val="solid"/>
                      <a:round/>
                      <a:headEnd type="none" w="med" len="med"/>
                      <a:tailEnd type="none" w="med" len="med"/>
                    </a:lnL>
                    <a:lnR w="12700" cap="flat" cmpd="sng" algn="ctr">
                      <a:solidFill>
                        <a:schemeClr val="tx1"/>
                      </a:solidFill>
                      <a:prstDash val="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400" dirty="0">
                        <a:solidFill>
                          <a:schemeClr val="tx1"/>
                        </a:solidFill>
                      </a:endParaRPr>
                    </a:p>
                  </a:txBody>
                  <a:tcPr marL="91450" marR="91450" marT="45717" marB="45717" anchor="ctr">
                    <a:lnL w="12700" cap="flat" cmpd="sng" algn="ctr">
                      <a:solidFill>
                        <a:schemeClr val="tx1"/>
                      </a:solidFill>
                      <a:prstDash val="dash"/>
                      <a:round/>
                      <a:headEnd type="none" w="med" len="med"/>
                      <a:tailEnd type="none" w="med" len="med"/>
                    </a:lnL>
                    <a:lnR w="12700" cap="flat" cmpd="sng" algn="ctr">
                      <a:solidFill>
                        <a:schemeClr val="tx1"/>
                      </a:solidFill>
                      <a:prstDash val="dash"/>
                      <a:round/>
                      <a:headEnd type="none" w="med" len="med"/>
                      <a:tailEnd type="none" w="med" len="med"/>
                    </a:lnR>
                    <a:lnT w="28575" cap="flat" cmpd="sng" algn="ctr">
                      <a:solidFill>
                        <a:srgbClr val="0000FF"/>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400" dirty="0">
                        <a:solidFill>
                          <a:schemeClr val="tx1"/>
                        </a:solidFill>
                      </a:endParaRPr>
                    </a:p>
                  </a:txBody>
                  <a:tcPr marL="91450" marR="91450" marT="45717" marB="45717" anchor="ctr">
                    <a:lnL w="12700" cap="flat" cmpd="sng" algn="ctr">
                      <a:solidFill>
                        <a:schemeClr val="tx1"/>
                      </a:solidFill>
                      <a:prstDash val="dash"/>
                      <a:round/>
                      <a:headEnd type="none" w="med" len="med"/>
                      <a:tailEnd type="none" w="med" len="med"/>
                    </a:lnL>
                    <a:lnR w="12700" cap="flat" cmpd="sng" algn="ctr">
                      <a:solidFill>
                        <a:schemeClr val="tx1"/>
                      </a:solidFill>
                      <a:prstDash val="dash"/>
                      <a:round/>
                      <a:headEnd type="none" w="med" len="med"/>
                      <a:tailEnd type="none" w="med" len="med"/>
                    </a:lnR>
                    <a:lnT w="28575" cap="flat" cmpd="sng" algn="ctr">
                      <a:solidFill>
                        <a:srgbClr val="0000FF"/>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400" dirty="0">
                        <a:solidFill>
                          <a:schemeClr val="tx1"/>
                        </a:solidFill>
                      </a:endParaRPr>
                    </a:p>
                  </a:txBody>
                  <a:tcPr marL="91450" marR="91450" marT="45717" marB="45717" anchor="ctr">
                    <a:lnL w="12700" cap="flat" cmpd="sng" algn="ctr">
                      <a:solidFill>
                        <a:schemeClr val="tx1"/>
                      </a:solidFill>
                      <a:prstDash val="dash"/>
                      <a:round/>
                      <a:headEnd type="none" w="med" len="med"/>
                      <a:tailEnd type="none" w="med" len="med"/>
                    </a:lnL>
                    <a:lnR w="12700" cap="flat" cmpd="sng" algn="ctr">
                      <a:solidFill>
                        <a:schemeClr val="tx1"/>
                      </a:solidFill>
                      <a:prstDash val="dash"/>
                      <a:round/>
                      <a:headEnd type="none" w="med" len="med"/>
                      <a:tailEnd type="none" w="med" len="med"/>
                    </a:lnR>
                    <a:lnT w="28575" cap="flat" cmpd="sng" algn="ctr">
                      <a:solidFill>
                        <a:srgbClr val="FF000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400" dirty="0">
                        <a:solidFill>
                          <a:schemeClr val="tx1"/>
                        </a:solidFill>
                      </a:endParaRPr>
                    </a:p>
                  </a:txBody>
                  <a:tcPr marL="91450" marR="91450" marT="45717" marB="45717" anchor="ctr">
                    <a:lnL w="12700" cap="flat" cmpd="sng" algn="ctr">
                      <a:solidFill>
                        <a:schemeClr val="tx1"/>
                      </a:solidFill>
                      <a:prstDash val="dash"/>
                      <a:round/>
                      <a:headEnd type="none" w="med" len="med"/>
                      <a:tailEnd type="none" w="med" len="med"/>
                    </a:lnL>
                    <a:lnR w="12700" cap="flat" cmpd="sng" algn="ctr">
                      <a:solidFill>
                        <a:schemeClr val="tx1"/>
                      </a:solidFill>
                      <a:prstDash val="dash"/>
                      <a:round/>
                      <a:headEnd type="none" w="med" len="med"/>
                      <a:tailEnd type="none" w="med" len="med"/>
                    </a:lnR>
                    <a:lnT w="28575" cap="flat" cmpd="sng" algn="ctr">
                      <a:solidFill>
                        <a:srgbClr val="0000FF"/>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400" dirty="0">
                        <a:solidFill>
                          <a:schemeClr val="tx1"/>
                        </a:solidFill>
                      </a:endParaRPr>
                    </a:p>
                  </a:txBody>
                  <a:tcPr marL="91450" marR="91450" marT="45717" marB="45717" anchor="ctr">
                    <a:lnL w="12700" cap="flat" cmpd="sng" algn="ctr">
                      <a:solidFill>
                        <a:schemeClr val="tx1"/>
                      </a:solidFill>
                      <a:prstDash val="dash"/>
                      <a:round/>
                      <a:headEnd type="none" w="med" len="med"/>
                      <a:tailEnd type="none" w="med" len="med"/>
                    </a:lnL>
                    <a:lnR w="12700" cap="flat" cmpd="sng" algn="ctr">
                      <a:solidFill>
                        <a:schemeClr val="tx1"/>
                      </a:solidFill>
                      <a:prstDash val="dash"/>
                      <a:round/>
                      <a:headEnd type="none" w="med" len="med"/>
                      <a:tailEnd type="none" w="med" len="med"/>
                    </a:lnR>
                    <a:lnT w="28575" cap="flat" cmpd="sng" algn="ctr">
                      <a:solidFill>
                        <a:srgbClr val="0000FF"/>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400" dirty="0">
                        <a:solidFill>
                          <a:schemeClr val="tx1"/>
                        </a:solidFill>
                      </a:endParaRPr>
                    </a:p>
                  </a:txBody>
                  <a:tcPr marL="91450" marR="91450" marT="45717" marB="45717" anchor="ctr">
                    <a:lnL w="12700" cap="flat" cmpd="sng" algn="ctr">
                      <a:solidFill>
                        <a:schemeClr val="tx1"/>
                      </a:solidFill>
                      <a:prstDash val="dash"/>
                      <a:round/>
                      <a:headEnd type="none" w="med" len="med"/>
                      <a:tailEnd type="none" w="med" len="med"/>
                    </a:lnL>
                    <a:lnR w="12700" cap="flat" cmpd="sng" algn="ctr">
                      <a:solidFill>
                        <a:schemeClr val="tx1"/>
                      </a:solidFill>
                      <a:prstDash val="dash"/>
                      <a:round/>
                      <a:headEnd type="none" w="med" len="med"/>
                      <a:tailEnd type="none" w="med" len="med"/>
                    </a:lnR>
                    <a:lnT w="28575" cap="flat" cmpd="sng" algn="ctr">
                      <a:solidFill>
                        <a:srgbClr val="0000FF"/>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400" dirty="0">
                        <a:solidFill>
                          <a:schemeClr val="tx1"/>
                        </a:solidFill>
                      </a:endParaRPr>
                    </a:p>
                  </a:txBody>
                  <a:tcPr marL="91450" marR="91450" marT="45717" marB="45717" anchor="ctr">
                    <a:lnL w="12700" cap="flat" cmpd="sng" algn="ctr">
                      <a:solidFill>
                        <a:schemeClr val="tx1"/>
                      </a:solidFill>
                      <a:prstDash val="dash"/>
                      <a:round/>
                      <a:headEnd type="none" w="med" len="med"/>
                      <a:tailEnd type="none" w="med" len="med"/>
                    </a:lnL>
                    <a:lnR w="12700" cap="flat" cmpd="sng" algn="ctr">
                      <a:solidFill>
                        <a:schemeClr val="tx1"/>
                      </a:solidFill>
                      <a:prstDash val="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400" dirty="0">
                        <a:solidFill>
                          <a:schemeClr val="tx1"/>
                        </a:solidFill>
                      </a:endParaRPr>
                    </a:p>
                  </a:txBody>
                  <a:tcPr marL="91450" marR="91450" marT="45717" marB="45717" anchor="ctr">
                    <a:lnL w="12700" cap="flat" cmpd="sng" algn="ctr">
                      <a:solidFill>
                        <a:schemeClr val="tx1"/>
                      </a:solidFill>
                      <a:prstDash val="dash"/>
                      <a:round/>
                      <a:headEnd type="none" w="med" len="med"/>
                      <a:tailEnd type="none" w="med" len="med"/>
                    </a:lnL>
                    <a:lnR w="12700" cap="flat" cmpd="sng" algn="ctr">
                      <a:noFill/>
                      <a:prstDash val="solid"/>
                      <a:round/>
                      <a:headEnd type="none" w="med" len="med"/>
                      <a:tailEnd type="none" w="med" len="med"/>
                    </a:lnR>
                    <a:lnT w="28575" cap="flat" cmpd="sng" algn="ctr">
                      <a:solidFill>
                        <a:srgbClr val="0000FF"/>
                      </a:solidFill>
                      <a:prstDash val="solid"/>
                      <a:round/>
                      <a:headEnd type="none" w="med" len="med"/>
                      <a:tailEnd type="none" w="med" len="med"/>
                    </a:lnT>
                    <a:lnB w="28575"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11"/>
                  </a:ext>
                </a:extLst>
              </a:tr>
              <a:tr h="365736">
                <a:tc>
                  <a:txBody>
                    <a:bodyPr/>
                    <a:lstStyle/>
                    <a:p>
                      <a:pPr algn="ctr"/>
                      <a:r>
                        <a:rPr lang="en-US" sz="1800" b="0" dirty="0">
                          <a:solidFill>
                            <a:schemeClr val="tx1"/>
                          </a:solidFill>
                        </a:rPr>
                        <a:t>D3</a:t>
                      </a:r>
                    </a:p>
                  </a:txBody>
                  <a:tcPr marL="91450" marR="91450" marT="45717" marB="45717" anchor="ctr">
                    <a:lnL w="12700" cap="flat" cmpd="sng" algn="ctr">
                      <a:noFill/>
                      <a:prstDash val="solid"/>
                      <a:round/>
                      <a:headEnd type="none" w="med" len="med"/>
                      <a:tailEnd type="none" w="med" len="med"/>
                    </a:lnL>
                    <a:lnR w="12700" cap="flat" cmpd="sng" algn="ctr">
                      <a:solidFill>
                        <a:schemeClr val="tx1"/>
                      </a:solidFill>
                      <a:prstDash val="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400" dirty="0">
                        <a:solidFill>
                          <a:schemeClr val="tx1"/>
                        </a:solidFill>
                      </a:endParaRPr>
                    </a:p>
                  </a:txBody>
                  <a:tcPr marL="91450" marR="91450" marT="45717" marB="45717" anchor="ctr">
                    <a:lnL w="12700" cap="flat" cmpd="sng" algn="ctr">
                      <a:solidFill>
                        <a:schemeClr val="tx1"/>
                      </a:solidFill>
                      <a:prstDash val="dash"/>
                      <a:round/>
                      <a:headEnd type="none" w="med" len="med"/>
                      <a:tailEnd type="none" w="med" len="med"/>
                    </a:lnL>
                    <a:lnR w="12700" cap="flat" cmpd="sng" algn="ctr">
                      <a:solidFill>
                        <a:schemeClr val="tx1"/>
                      </a:solidFill>
                      <a:prstDash val="dash"/>
                      <a:round/>
                      <a:headEnd type="none" w="med" len="med"/>
                      <a:tailEnd type="none" w="med" len="med"/>
                    </a:lnR>
                    <a:lnT w="28575" cap="flat" cmpd="sng" algn="ctr">
                      <a:noFill/>
                      <a:prstDash val="solid"/>
                      <a:round/>
                      <a:headEnd type="none" w="med" len="med"/>
                      <a:tailEnd type="none" w="med" len="med"/>
                    </a:lnT>
                    <a:lnB w="28575" cap="flat" cmpd="sng" algn="ctr">
                      <a:solidFill>
                        <a:srgbClr val="0000FF"/>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400" dirty="0">
                        <a:solidFill>
                          <a:schemeClr val="tx1"/>
                        </a:solidFill>
                      </a:endParaRPr>
                    </a:p>
                  </a:txBody>
                  <a:tcPr marL="91450" marR="91450" marT="45717" marB="45717" anchor="ctr">
                    <a:lnL w="12700" cap="flat" cmpd="sng" algn="ctr">
                      <a:solidFill>
                        <a:schemeClr val="tx1"/>
                      </a:solidFill>
                      <a:prstDash val="dash"/>
                      <a:round/>
                      <a:headEnd type="none" w="med" len="med"/>
                      <a:tailEnd type="none" w="med" len="med"/>
                    </a:lnL>
                    <a:lnR w="12700" cap="flat" cmpd="sng" algn="ctr">
                      <a:solidFill>
                        <a:schemeClr val="tx1"/>
                      </a:solidFill>
                      <a:prstDash val="dash"/>
                      <a:round/>
                      <a:headEnd type="none" w="med" len="med"/>
                      <a:tailEnd type="none" w="med" len="med"/>
                    </a:lnR>
                    <a:lnT w="12700" cap="flat" cmpd="sng" algn="ctr">
                      <a:noFill/>
                      <a:prstDash val="solid"/>
                      <a:round/>
                      <a:headEnd type="none" w="med" len="med"/>
                      <a:tailEnd type="none" w="med" len="med"/>
                    </a:lnT>
                    <a:lnB w="28575" cap="flat" cmpd="sng" algn="ctr">
                      <a:solidFill>
                        <a:srgbClr val="0000FF"/>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400" dirty="0">
                        <a:solidFill>
                          <a:schemeClr val="tx1"/>
                        </a:solidFill>
                      </a:endParaRPr>
                    </a:p>
                  </a:txBody>
                  <a:tcPr marL="91450" marR="91450" marT="45717" marB="45717" anchor="ctr">
                    <a:lnL w="12700" cap="flat" cmpd="sng" algn="ctr">
                      <a:solidFill>
                        <a:schemeClr val="tx1"/>
                      </a:solidFill>
                      <a:prstDash val="dash"/>
                      <a:round/>
                      <a:headEnd type="none" w="med" len="med"/>
                      <a:tailEnd type="none" w="med" len="med"/>
                    </a:lnL>
                    <a:lnR w="12700" cap="flat" cmpd="sng" algn="ctr">
                      <a:solidFill>
                        <a:schemeClr val="tx1"/>
                      </a:solidFill>
                      <a:prstDash val="dash"/>
                      <a:round/>
                      <a:headEnd type="none" w="med" len="med"/>
                      <a:tailEnd type="none" w="med" len="med"/>
                    </a:lnR>
                    <a:lnT w="12700" cap="flat" cmpd="sng" algn="ctr">
                      <a:noFill/>
                      <a:prstDash val="solid"/>
                      <a:round/>
                      <a:headEnd type="none" w="med" len="med"/>
                      <a:tailEnd type="none" w="med" len="med"/>
                    </a:lnT>
                    <a:lnB w="28575" cap="flat" cmpd="sng" algn="ctr">
                      <a:solidFill>
                        <a:srgbClr val="0000FF"/>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400" dirty="0">
                        <a:solidFill>
                          <a:schemeClr val="tx1"/>
                        </a:solidFill>
                      </a:endParaRPr>
                    </a:p>
                  </a:txBody>
                  <a:tcPr marL="91450" marR="91450" marT="45717" marB="45717" anchor="ctr">
                    <a:lnL w="12700" cap="flat" cmpd="sng" algn="ctr">
                      <a:solidFill>
                        <a:schemeClr val="tx1"/>
                      </a:solidFill>
                      <a:prstDash val="dash"/>
                      <a:round/>
                      <a:headEnd type="none" w="med" len="med"/>
                      <a:tailEnd type="none" w="med" len="med"/>
                    </a:lnL>
                    <a:lnR w="12700" cap="flat" cmpd="sng" algn="ctr">
                      <a:solidFill>
                        <a:schemeClr val="tx1"/>
                      </a:solidFill>
                      <a:prstDash val="dash"/>
                      <a:round/>
                      <a:headEnd type="none" w="med" len="med"/>
                      <a:tailEnd type="none" w="med" len="med"/>
                    </a:lnR>
                    <a:lnT w="28575" cap="flat" cmpd="sng" algn="ctr">
                      <a:noFill/>
                      <a:prstDash val="solid"/>
                      <a:round/>
                      <a:headEnd type="none" w="med" len="med"/>
                      <a:tailEnd type="none" w="med" len="med"/>
                    </a:lnT>
                    <a:lnB w="28575"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400" dirty="0">
                        <a:solidFill>
                          <a:schemeClr val="tx1"/>
                        </a:solidFill>
                      </a:endParaRPr>
                    </a:p>
                  </a:txBody>
                  <a:tcPr marL="91450" marR="91450" marT="45717" marB="45717" anchor="ctr">
                    <a:lnL w="12700" cap="flat" cmpd="sng" algn="ctr">
                      <a:solidFill>
                        <a:schemeClr val="tx1"/>
                      </a:solidFill>
                      <a:prstDash val="dash"/>
                      <a:round/>
                      <a:headEnd type="none" w="med" len="med"/>
                      <a:tailEnd type="none" w="med" len="med"/>
                    </a:lnL>
                    <a:lnR w="12700" cap="flat" cmpd="sng" algn="ctr">
                      <a:solidFill>
                        <a:schemeClr val="tx1"/>
                      </a:solidFill>
                      <a:prstDash val="dash"/>
                      <a:round/>
                      <a:headEnd type="none" w="med" len="med"/>
                      <a:tailEnd type="none" w="med" len="med"/>
                    </a:lnR>
                    <a:lnT w="12700" cap="flat" cmpd="sng" algn="ctr">
                      <a:noFill/>
                      <a:prstDash val="solid"/>
                      <a:round/>
                      <a:headEnd type="none" w="med" len="med"/>
                      <a:tailEnd type="none" w="med" len="med"/>
                    </a:lnT>
                    <a:lnB w="28575" cap="flat" cmpd="sng" algn="ctr">
                      <a:solidFill>
                        <a:srgbClr val="0000FF"/>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400" dirty="0">
                        <a:solidFill>
                          <a:schemeClr val="tx1"/>
                        </a:solidFill>
                      </a:endParaRPr>
                    </a:p>
                  </a:txBody>
                  <a:tcPr marL="91450" marR="91450" marT="45717" marB="45717" anchor="ctr">
                    <a:lnL w="12700" cap="flat" cmpd="sng" algn="ctr">
                      <a:solidFill>
                        <a:schemeClr val="tx1"/>
                      </a:solidFill>
                      <a:prstDash val="dash"/>
                      <a:round/>
                      <a:headEnd type="none" w="med" len="med"/>
                      <a:tailEnd type="none" w="med" len="med"/>
                    </a:lnL>
                    <a:lnR w="12700" cap="flat" cmpd="sng" algn="ctr">
                      <a:solidFill>
                        <a:schemeClr val="tx1"/>
                      </a:solidFill>
                      <a:prstDash val="dash"/>
                      <a:round/>
                      <a:headEnd type="none" w="med" len="med"/>
                      <a:tailEnd type="none" w="med" len="med"/>
                    </a:lnR>
                    <a:lnT w="28575" cap="flat" cmpd="sng" algn="ctr">
                      <a:noFill/>
                      <a:prstDash val="solid"/>
                      <a:round/>
                      <a:headEnd type="none" w="med" len="med"/>
                      <a:tailEnd type="none" w="med" len="med"/>
                    </a:lnT>
                    <a:lnB w="28575" cap="flat" cmpd="sng" algn="ctr">
                      <a:solidFill>
                        <a:srgbClr val="0000FF"/>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400" dirty="0">
                        <a:solidFill>
                          <a:schemeClr val="tx1"/>
                        </a:solidFill>
                      </a:endParaRPr>
                    </a:p>
                  </a:txBody>
                  <a:tcPr marL="91450" marR="91450" marT="45717" marB="45717" anchor="ctr">
                    <a:lnL w="12700" cap="flat" cmpd="sng" algn="ctr">
                      <a:solidFill>
                        <a:schemeClr val="tx1"/>
                      </a:solidFill>
                      <a:prstDash val="dash"/>
                      <a:round/>
                      <a:headEnd type="none" w="med" len="med"/>
                      <a:tailEnd type="none" w="med" len="med"/>
                    </a:lnL>
                    <a:lnR w="28575" cap="flat" cmpd="sng" algn="ctr">
                      <a:solidFill>
                        <a:srgbClr val="0000FF"/>
                      </a:solid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0000FF"/>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400" dirty="0">
                        <a:solidFill>
                          <a:schemeClr val="tx1"/>
                        </a:solidFill>
                      </a:endParaRPr>
                    </a:p>
                  </a:txBody>
                  <a:tcPr marL="91450" marR="91450" marT="45717" marB="45717" anchor="ctr">
                    <a:lnL w="28575" cap="flat" cmpd="sng" algn="ctr">
                      <a:solidFill>
                        <a:srgbClr val="0000FF"/>
                      </a:solid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12"/>
                  </a:ext>
                </a:extLst>
              </a:tr>
            </a:tbl>
          </a:graphicData>
        </a:graphic>
      </p:graphicFrame>
      <p:grpSp>
        <p:nvGrpSpPr>
          <p:cNvPr id="17" name="Group 16"/>
          <p:cNvGrpSpPr/>
          <p:nvPr/>
        </p:nvGrpSpPr>
        <p:grpSpPr>
          <a:xfrm>
            <a:off x="7552264" y="1604962"/>
            <a:ext cx="1125538" cy="4933950"/>
            <a:chOff x="7315200" y="1527175"/>
            <a:chExt cx="1125538" cy="4933950"/>
          </a:xfrm>
        </p:grpSpPr>
        <p:grpSp>
          <p:nvGrpSpPr>
            <p:cNvPr id="18" name="Group 3"/>
            <p:cNvGrpSpPr>
              <a:grpSpLocks/>
            </p:cNvGrpSpPr>
            <p:nvPr/>
          </p:nvGrpSpPr>
          <p:grpSpPr bwMode="auto">
            <a:xfrm>
              <a:off x="7315200" y="3810000"/>
              <a:ext cx="1125538" cy="2651125"/>
              <a:chOff x="7958468" y="1371600"/>
              <a:chExt cx="1125835" cy="2651760"/>
            </a:xfrm>
          </p:grpSpPr>
          <p:sp>
            <p:nvSpPr>
              <p:cNvPr id="36" name="Left Brace 35"/>
              <p:cNvSpPr/>
              <p:nvPr/>
            </p:nvSpPr>
            <p:spPr>
              <a:xfrm flipH="1">
                <a:off x="7958468" y="1371600"/>
                <a:ext cx="228660" cy="2651760"/>
              </a:xfrm>
              <a:prstGeom prst="lef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dirty="0"/>
              </a:p>
            </p:txBody>
          </p:sp>
          <p:sp>
            <p:nvSpPr>
              <p:cNvPr id="37" name="TextBox 6"/>
              <p:cNvSpPr txBox="1">
                <a:spLocks noChangeArrowheads="1"/>
              </p:cNvSpPr>
              <p:nvPr/>
            </p:nvSpPr>
            <p:spPr bwMode="auto">
              <a:xfrm>
                <a:off x="8207140" y="2374315"/>
                <a:ext cx="87716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 dirty="0"/>
                  <a:t>Output</a:t>
                </a:r>
              </a:p>
              <a:p>
                <a:pPr algn="ctr" eaLnBrk="1" hangingPunct="1"/>
                <a:r>
                  <a:rPr lang="en-US" altLang="" dirty="0"/>
                  <a:t>Data</a:t>
                </a:r>
              </a:p>
            </p:txBody>
          </p:sp>
        </p:grpSp>
        <p:grpSp>
          <p:nvGrpSpPr>
            <p:cNvPr id="19" name="Group 7"/>
            <p:cNvGrpSpPr>
              <a:grpSpLocks/>
            </p:cNvGrpSpPr>
            <p:nvPr/>
          </p:nvGrpSpPr>
          <p:grpSpPr bwMode="auto">
            <a:xfrm>
              <a:off x="7315200" y="2225675"/>
              <a:ext cx="1066800" cy="1279525"/>
              <a:chOff x="7924800" y="4191000"/>
              <a:chExt cx="1066800" cy="1280160"/>
            </a:xfrm>
          </p:grpSpPr>
          <p:sp>
            <p:nvSpPr>
              <p:cNvPr id="34" name="Left Brace 33"/>
              <p:cNvSpPr/>
              <p:nvPr/>
            </p:nvSpPr>
            <p:spPr>
              <a:xfrm flipH="1">
                <a:off x="7924800" y="4191000"/>
                <a:ext cx="228600" cy="1280160"/>
              </a:xfrm>
              <a:prstGeom prst="lef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dirty="0"/>
              </a:p>
            </p:txBody>
          </p:sp>
          <p:sp>
            <p:nvSpPr>
              <p:cNvPr id="35" name="TextBox 9"/>
              <p:cNvSpPr txBox="1">
                <a:spLocks noChangeArrowheads="1"/>
              </p:cNvSpPr>
              <p:nvPr/>
            </p:nvSpPr>
            <p:spPr bwMode="auto">
              <a:xfrm>
                <a:off x="8165733" y="4507915"/>
                <a:ext cx="82586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 dirty="0"/>
                  <a:t>Select</a:t>
                </a:r>
              </a:p>
              <a:p>
                <a:pPr algn="ctr" eaLnBrk="1" hangingPunct="1"/>
                <a:r>
                  <a:rPr lang="en-US" altLang="" dirty="0"/>
                  <a:t>Line</a:t>
                </a:r>
              </a:p>
            </p:txBody>
          </p:sp>
        </p:grpSp>
        <p:grpSp>
          <p:nvGrpSpPr>
            <p:cNvPr id="20" name="Group 13"/>
            <p:cNvGrpSpPr>
              <a:grpSpLocks/>
            </p:cNvGrpSpPr>
            <p:nvPr/>
          </p:nvGrpSpPr>
          <p:grpSpPr bwMode="auto">
            <a:xfrm>
              <a:off x="7315200" y="1527175"/>
              <a:ext cx="950913" cy="650875"/>
              <a:chOff x="7378998" y="5684520"/>
              <a:chExt cx="950962" cy="650713"/>
            </a:xfrm>
          </p:grpSpPr>
          <p:sp>
            <p:nvSpPr>
              <p:cNvPr id="21" name="Left Brace 20"/>
              <p:cNvSpPr/>
              <p:nvPr/>
            </p:nvSpPr>
            <p:spPr>
              <a:xfrm flipH="1">
                <a:off x="7378998" y="5684520"/>
                <a:ext cx="228612" cy="639604"/>
              </a:xfrm>
              <a:prstGeom prst="lef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dirty="0"/>
              </a:p>
            </p:txBody>
          </p:sp>
          <p:sp>
            <p:nvSpPr>
              <p:cNvPr id="22" name="TextBox 15"/>
              <p:cNvSpPr txBox="1">
                <a:spLocks noChangeArrowheads="1"/>
              </p:cNvSpPr>
              <p:nvPr/>
            </p:nvSpPr>
            <p:spPr bwMode="auto">
              <a:xfrm>
                <a:off x="7632333" y="5688902"/>
                <a:ext cx="69762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 dirty="0"/>
                  <a:t>Input</a:t>
                </a:r>
              </a:p>
              <a:p>
                <a:pPr algn="ctr" eaLnBrk="1" hangingPunct="1"/>
                <a:r>
                  <a:rPr lang="en-US" altLang="" dirty="0"/>
                  <a:t>Data</a:t>
                </a:r>
              </a:p>
            </p:txBody>
          </p:sp>
        </p:grpSp>
      </p:grpSp>
    </p:spTree>
    <p:extLst>
      <p:ext uri="{BB962C8B-B14F-4D97-AF65-F5344CB8AC3E}">
        <p14:creationId xmlns:p14="http://schemas.microsoft.com/office/powerpoint/2010/main" val="2628774199"/>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C3D3CD-A7A2-E9D8-940C-7EAA3B7EC67D}"/>
              </a:ext>
            </a:extLst>
          </p:cNvPr>
          <p:cNvSpPr>
            <a:spLocks noGrp="1"/>
          </p:cNvSpPr>
          <p:nvPr>
            <p:ph type="ctrTitle"/>
          </p:nvPr>
        </p:nvSpPr>
        <p:spPr/>
        <p:txBody>
          <a:bodyPr/>
          <a:lstStyle/>
          <a:p>
            <a:r>
              <a:rPr lang="en-US" dirty="0"/>
              <a:t>1:8 DEMUX</a:t>
            </a:r>
            <a:endParaRPr lang="en-IN" dirty="0"/>
          </a:p>
        </p:txBody>
      </p:sp>
      <p:sp>
        <p:nvSpPr>
          <p:cNvPr id="4" name="Slide Number Placeholder 3">
            <a:extLst>
              <a:ext uri="{FF2B5EF4-FFF2-40B4-BE49-F238E27FC236}">
                <a16:creationId xmlns:a16="http://schemas.microsoft.com/office/drawing/2014/main" id="{87126A09-38BB-CA0A-8553-BC3E7CBF69DC}"/>
              </a:ext>
            </a:extLst>
          </p:cNvPr>
          <p:cNvSpPr>
            <a:spLocks noGrp="1"/>
          </p:cNvSpPr>
          <p:nvPr>
            <p:ph type="sldNum" idx="12"/>
          </p:nvPr>
        </p:nvSpPr>
        <p:spPr/>
        <p:txBody>
          <a:bodyPr/>
          <a:lstStyle/>
          <a:p>
            <a:fld id="{53114E05-3051-4B4D-B4A6-1FD6CE6250CE}" type="slidenum">
              <a:rPr lang="en-US" altLang="" smtClean="0"/>
              <a:pPr/>
              <a:t>146</a:t>
            </a:fld>
            <a:endParaRPr lang="en-US" altLang=""/>
          </a:p>
        </p:txBody>
      </p:sp>
      <p:pic>
        <p:nvPicPr>
          <p:cNvPr id="6" name="Picture 5">
            <a:extLst>
              <a:ext uri="{FF2B5EF4-FFF2-40B4-BE49-F238E27FC236}">
                <a16:creationId xmlns:a16="http://schemas.microsoft.com/office/drawing/2014/main" id="{61D2E3C9-6097-655A-4A91-6EF89EE7F497}"/>
              </a:ext>
            </a:extLst>
          </p:cNvPr>
          <p:cNvPicPr>
            <a:picLocks noChangeAspect="1"/>
          </p:cNvPicPr>
          <p:nvPr/>
        </p:nvPicPr>
        <p:blipFill>
          <a:blip r:embed="rId2"/>
          <a:stretch>
            <a:fillRect/>
          </a:stretch>
        </p:blipFill>
        <p:spPr>
          <a:xfrm>
            <a:off x="585411" y="914401"/>
            <a:ext cx="7973177" cy="5140817"/>
          </a:xfrm>
          <a:prstGeom prst="rect">
            <a:avLst/>
          </a:prstGeom>
        </p:spPr>
      </p:pic>
    </p:spTree>
    <p:extLst>
      <p:ext uri="{BB962C8B-B14F-4D97-AF65-F5344CB8AC3E}">
        <p14:creationId xmlns:p14="http://schemas.microsoft.com/office/powerpoint/2010/main" val="1304401357"/>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Shape 39"/>
        <p:cNvGrpSpPr/>
        <p:nvPr/>
      </p:nvGrpSpPr>
      <p:grpSpPr>
        <a:xfrm>
          <a:off x="0" y="0"/>
          <a:ext cx="0" cy="0"/>
          <a:chOff x="0" y="0"/>
          <a:chExt cx="0" cy="0"/>
        </a:xfrm>
      </p:grpSpPr>
      <p:sp>
        <p:nvSpPr>
          <p:cNvPr id="40" name="Google Shape;40;p1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latin typeface="Times New Roman" panose="02020603050405020304" pitchFamily="18" charset="0"/>
                <a:cs typeface="Times New Roman" panose="02020603050405020304" pitchFamily="18" charset="0"/>
              </a:rPr>
              <a:pPr marL="0" lvl="0" indent="0" algn="r" rtl="0">
                <a:lnSpc>
                  <a:spcPct val="100000"/>
                </a:lnSpc>
                <a:spcBef>
                  <a:spcPts val="0"/>
                </a:spcBef>
                <a:spcAft>
                  <a:spcPts val="0"/>
                </a:spcAft>
                <a:buSzPts val="1200"/>
                <a:buNone/>
              </a:pPr>
              <a:t>147</a:t>
            </a:fld>
            <a:endParaRPr>
              <a:latin typeface="Times New Roman" panose="02020603050405020304" pitchFamily="18" charset="0"/>
              <a:cs typeface="Times New Roman" panose="02020603050405020304" pitchFamily="18" charset="0"/>
            </a:endParaRPr>
          </a:p>
        </p:txBody>
      </p:sp>
      <p:pic>
        <p:nvPicPr>
          <p:cNvPr id="41" name="Google Shape;41;p10"/>
          <p:cNvPicPr preferRelativeResize="0"/>
          <p:nvPr/>
        </p:nvPicPr>
        <p:blipFill rotWithShape="1">
          <a:blip r:embed="rId3">
            <a:alphaModFix/>
          </a:blip>
          <a:srcRect/>
          <a:stretch/>
        </p:blipFill>
        <p:spPr>
          <a:xfrm>
            <a:off x="521110" y="173569"/>
            <a:ext cx="1720645" cy="723209"/>
          </a:xfrm>
          <a:prstGeom prst="rect">
            <a:avLst/>
          </a:prstGeom>
          <a:noFill/>
          <a:ln>
            <a:noFill/>
          </a:ln>
        </p:spPr>
      </p:pic>
      <p:sp>
        <p:nvSpPr>
          <p:cNvPr id="42" name="Google Shape;42;p10"/>
          <p:cNvSpPr txBox="1"/>
          <p:nvPr/>
        </p:nvSpPr>
        <p:spPr>
          <a:xfrm>
            <a:off x="0" y="1439333"/>
            <a:ext cx="9144000" cy="423333"/>
          </a:xfrm>
          <a:prstGeom prst="rect">
            <a:avLst/>
          </a:prstGeom>
          <a:noFill/>
          <a:ln>
            <a:noFill/>
          </a:ln>
        </p:spPr>
        <p:txBody>
          <a:bodyPr spcFirstLastPara="1" wrap="square" lIns="91425" tIns="33100" rIns="91425" bIns="45700" anchor="ctr" anchorCtr="0">
            <a:noAutofit/>
          </a:bodyPr>
          <a:lstStyle/>
          <a:p>
            <a:pPr algn="ctr">
              <a:lnSpc>
                <a:spcPct val="150000"/>
              </a:lnSpc>
            </a:pPr>
            <a:r>
              <a:rPr lang="en-US" sz="2400" b="1" dirty="0">
                <a:latin typeface="Times New Roman" panose="02020603050405020304" pitchFamily="18" charset="0"/>
                <a:cs typeface="Times New Roman" panose="02020603050405020304" pitchFamily="18" charset="0"/>
              </a:rPr>
              <a:t>Application</a:t>
            </a:r>
          </a:p>
          <a:p>
            <a:pPr algn="just">
              <a:lnSpc>
                <a:spcPct val="150000"/>
              </a:lnSpc>
            </a:pPr>
            <a:endParaRPr lang="en-US" sz="1800" dirty="0"/>
          </a:p>
          <a:p>
            <a:pPr marL="285750" indent="-285750" algn="just">
              <a:lnSpc>
                <a:spcPct val="150000"/>
              </a:lnSpc>
              <a:buFont typeface="Arial" panose="020B0604020202020204" pitchFamily="34" charset="0"/>
              <a:buChar char="•"/>
            </a:pPr>
            <a:endParaRPr lang="en-US" sz="1800" dirty="0"/>
          </a:p>
          <a:p>
            <a:pPr algn="just">
              <a:lnSpc>
                <a:spcPct val="150000"/>
              </a:lnSpc>
            </a:pPr>
            <a:endParaRPr lang="en-US" sz="1800" dirty="0"/>
          </a:p>
        </p:txBody>
      </p:sp>
      <p:sp>
        <p:nvSpPr>
          <p:cNvPr id="3" name="Oval 2"/>
          <p:cNvSpPr/>
          <p:nvPr/>
        </p:nvSpPr>
        <p:spPr>
          <a:xfrm>
            <a:off x="8314267" y="5791200"/>
            <a:ext cx="575733" cy="728133"/>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
          </a:p>
        </p:txBody>
      </p:sp>
      <p:pic>
        <p:nvPicPr>
          <p:cNvPr id="8" name="Picture 7"/>
          <p:cNvPicPr>
            <a:picLocks noChangeAspect="1"/>
          </p:cNvPicPr>
          <p:nvPr/>
        </p:nvPicPr>
        <p:blipFill rotWithShape="1">
          <a:blip r:embed="rId4"/>
          <a:srcRect l="38889" t="37088" r="24630" b="24044"/>
          <a:stretch/>
        </p:blipFill>
        <p:spPr>
          <a:xfrm>
            <a:off x="237067" y="1461928"/>
            <a:ext cx="8652933" cy="4894422"/>
          </a:xfrm>
          <a:prstGeom prst="rect">
            <a:avLst/>
          </a:prstGeom>
        </p:spPr>
      </p:pic>
      <p:sp>
        <p:nvSpPr>
          <p:cNvPr id="5" name="Oval 4"/>
          <p:cNvSpPr/>
          <p:nvPr/>
        </p:nvSpPr>
        <p:spPr>
          <a:xfrm>
            <a:off x="7924800" y="5845705"/>
            <a:ext cx="778933" cy="625474"/>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
          </a:p>
        </p:txBody>
      </p:sp>
    </p:spTree>
    <p:extLst>
      <p:ext uri="{BB962C8B-B14F-4D97-AF65-F5344CB8AC3E}">
        <p14:creationId xmlns:p14="http://schemas.microsoft.com/office/powerpoint/2010/main" val="532120560"/>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Shape 39"/>
        <p:cNvGrpSpPr/>
        <p:nvPr/>
      </p:nvGrpSpPr>
      <p:grpSpPr>
        <a:xfrm>
          <a:off x="0" y="0"/>
          <a:ext cx="0" cy="0"/>
          <a:chOff x="0" y="0"/>
          <a:chExt cx="0" cy="0"/>
        </a:xfrm>
      </p:grpSpPr>
      <p:sp>
        <p:nvSpPr>
          <p:cNvPr id="40" name="Google Shape;40;p1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latin typeface="Times New Roman"/>
                <a:ea typeface="Times New Roman"/>
                <a:cs typeface="Times New Roman"/>
                <a:sym typeface="Times New Roman"/>
              </a:rPr>
              <a:t>148</a:t>
            </a:fld>
            <a:endParaRPr>
              <a:latin typeface="Times New Roman"/>
              <a:ea typeface="Times New Roman"/>
              <a:cs typeface="Times New Roman"/>
              <a:sym typeface="Times New Roman"/>
            </a:endParaRPr>
          </a:p>
        </p:txBody>
      </p:sp>
      <p:pic>
        <p:nvPicPr>
          <p:cNvPr id="41" name="Google Shape;41;p10"/>
          <p:cNvPicPr preferRelativeResize="0"/>
          <p:nvPr/>
        </p:nvPicPr>
        <p:blipFill rotWithShape="1">
          <a:blip r:embed="rId3">
            <a:alphaModFix/>
          </a:blip>
          <a:srcRect/>
          <a:stretch/>
        </p:blipFill>
        <p:spPr>
          <a:xfrm>
            <a:off x="521110" y="173569"/>
            <a:ext cx="1720645" cy="723209"/>
          </a:xfrm>
          <a:prstGeom prst="rect">
            <a:avLst/>
          </a:prstGeom>
          <a:noFill/>
          <a:ln>
            <a:noFill/>
          </a:ln>
        </p:spPr>
      </p:pic>
      <p:sp>
        <p:nvSpPr>
          <p:cNvPr id="42" name="Google Shape;42;p10"/>
          <p:cNvSpPr txBox="1"/>
          <p:nvPr/>
        </p:nvSpPr>
        <p:spPr>
          <a:xfrm>
            <a:off x="0" y="1888490"/>
            <a:ext cx="9144000" cy="5518150"/>
          </a:xfrm>
          <a:prstGeom prst="rect">
            <a:avLst/>
          </a:prstGeom>
          <a:noFill/>
          <a:ln>
            <a:noFill/>
          </a:ln>
        </p:spPr>
        <p:txBody>
          <a:bodyPr spcFirstLastPara="1" wrap="square" lIns="91425" tIns="33100" rIns="91425" bIns="45700" anchor="ctr" anchorCtr="0">
            <a:noAutofit/>
          </a:bodyPr>
          <a:lstStyle/>
          <a:p>
            <a:pPr marL="0" marR="0" lvl="0" indent="0" algn="ctr" rtl="0">
              <a:lnSpc>
                <a:spcPct val="100000"/>
              </a:lnSpc>
              <a:spcBef>
                <a:spcPts val="0"/>
              </a:spcBef>
              <a:spcAft>
                <a:spcPts val="0"/>
              </a:spcAft>
              <a:buClr>
                <a:srgbClr val="000000"/>
              </a:buClr>
              <a:buSzPts val="3200"/>
              <a:buFont typeface="Arial"/>
              <a:buNone/>
            </a:pPr>
            <a:endParaRPr sz="3200" b="1" i="0" u="none" strike="noStrike" cap="none" dirty="0">
              <a:solidFill>
                <a:srgbClr val="FF0000"/>
              </a:solidFill>
              <a:latin typeface="Times New Roman"/>
              <a:ea typeface="Times New Roman"/>
              <a:cs typeface="Times New Roman"/>
              <a:sym typeface="Times New Roman"/>
            </a:endParaRPr>
          </a:p>
          <a:p>
            <a:pPr marL="0" marR="0" lvl="0" indent="0" algn="ctr" rtl="0">
              <a:lnSpc>
                <a:spcPct val="100000"/>
              </a:lnSpc>
              <a:spcBef>
                <a:spcPts val="0"/>
              </a:spcBef>
              <a:spcAft>
                <a:spcPts val="0"/>
              </a:spcAft>
              <a:buClr>
                <a:srgbClr val="000000"/>
              </a:buClr>
              <a:buSzPts val="3200"/>
              <a:buFont typeface="Arial"/>
              <a:buNone/>
            </a:pPr>
            <a:endParaRPr sz="3200" b="1" i="0" u="none" strike="noStrike" cap="none" dirty="0">
              <a:solidFill>
                <a:srgbClr val="FF0000"/>
              </a:solidFill>
              <a:latin typeface="Times New Roman"/>
              <a:ea typeface="Times New Roman"/>
              <a:cs typeface="Times New Roman"/>
              <a:sym typeface="Times New Roman"/>
            </a:endParaRPr>
          </a:p>
          <a:p>
            <a:pPr marL="0" marR="0" lvl="0" indent="0" algn="ctr" rtl="0">
              <a:lnSpc>
                <a:spcPct val="100000"/>
              </a:lnSpc>
              <a:spcBef>
                <a:spcPts val="0"/>
              </a:spcBef>
              <a:spcAft>
                <a:spcPts val="0"/>
              </a:spcAft>
              <a:buClr>
                <a:srgbClr val="000000"/>
              </a:buClr>
              <a:buSzPts val="3200"/>
              <a:buFont typeface="Arial"/>
              <a:buNone/>
            </a:pPr>
            <a:endParaRPr sz="3200" b="1" i="0" u="none" strike="noStrike" cap="none" dirty="0">
              <a:solidFill>
                <a:srgbClr val="FF0000"/>
              </a:solidFill>
              <a:latin typeface="Times New Roman"/>
              <a:ea typeface="Times New Roman"/>
              <a:cs typeface="Times New Roman"/>
              <a:sym typeface="Times New Roman"/>
            </a:endParaRPr>
          </a:p>
          <a:p>
            <a:pPr marL="0" marR="0" lvl="0" indent="0" algn="ctr" rtl="0">
              <a:lnSpc>
                <a:spcPct val="100000"/>
              </a:lnSpc>
              <a:spcBef>
                <a:spcPts val="0"/>
              </a:spcBef>
              <a:spcAft>
                <a:spcPts val="0"/>
              </a:spcAft>
              <a:buNone/>
            </a:pPr>
            <a:r>
              <a:rPr lang="en-US" sz="4000" b="1" i="0" u="none" strike="noStrike" cap="none" dirty="0">
                <a:solidFill>
                  <a:schemeClr val="dk1"/>
                </a:solidFill>
                <a:latin typeface="Times New Roman"/>
                <a:ea typeface="Times New Roman"/>
                <a:cs typeface="Times New Roman"/>
                <a:sym typeface="Times New Roman"/>
              </a:rPr>
              <a:t>Encoders and Decoders</a:t>
            </a:r>
            <a:endParaRPr sz="4000" b="1" i="1" u="none" strike="noStrike" cap="none" dirty="0">
              <a:solidFill>
                <a:schemeClr val="dk1"/>
              </a:solidFill>
              <a:latin typeface="Times New Roman"/>
              <a:ea typeface="Times New Roman"/>
              <a:cs typeface="Times New Roman"/>
              <a:sym typeface="Times New Roman"/>
            </a:endParaRPr>
          </a:p>
          <a:p>
            <a:pPr marL="0" marR="0" lvl="0" indent="0" algn="ctr" rtl="0">
              <a:lnSpc>
                <a:spcPct val="100000"/>
              </a:lnSpc>
              <a:spcBef>
                <a:spcPts val="0"/>
              </a:spcBef>
              <a:spcAft>
                <a:spcPts val="0"/>
              </a:spcAft>
              <a:buClr>
                <a:srgbClr val="000000"/>
              </a:buClr>
              <a:buSzPts val="2800"/>
              <a:buFont typeface="Arial"/>
              <a:buNone/>
            </a:pPr>
            <a:r>
              <a:rPr lang="en-US" sz="2800" b="1" i="0" u="none" strike="noStrike" cap="none" dirty="0">
                <a:solidFill>
                  <a:srgbClr val="FF0000"/>
                </a:solidFill>
                <a:latin typeface="Times New Roman"/>
                <a:ea typeface="Times New Roman"/>
                <a:cs typeface="Times New Roman"/>
                <a:sym typeface="Times New Roman"/>
              </a:rPr>
              <a:t>.</a:t>
            </a:r>
            <a:endParaRPr dirty="0"/>
          </a:p>
          <a:p>
            <a:pPr marL="0" marR="0" lvl="0" indent="0" algn="ctr" rtl="0">
              <a:lnSpc>
                <a:spcPct val="100000"/>
              </a:lnSpc>
              <a:spcBef>
                <a:spcPts val="0"/>
              </a:spcBef>
              <a:spcAft>
                <a:spcPts val="0"/>
              </a:spcAft>
              <a:buNone/>
            </a:pPr>
            <a:endParaRPr sz="2400" b="1" i="0" u="none" strike="noStrike" cap="none" dirty="0">
              <a:solidFill>
                <a:srgbClr val="000000"/>
              </a:solidFill>
              <a:latin typeface="Times New Roman"/>
              <a:ea typeface="Times New Roman"/>
              <a:cs typeface="Times New Roman"/>
              <a:sym typeface="Times New Roman"/>
            </a:endParaRPr>
          </a:p>
          <a:p>
            <a:pPr marL="0" marR="0" lvl="0" indent="0" algn="ctr" rtl="0">
              <a:lnSpc>
                <a:spcPct val="100000"/>
              </a:lnSpc>
              <a:spcBef>
                <a:spcPts val="0"/>
              </a:spcBef>
              <a:spcAft>
                <a:spcPts val="0"/>
              </a:spcAft>
              <a:buNone/>
            </a:pPr>
            <a:endParaRPr sz="2400" b="1" i="0" u="none" strike="noStrike" cap="none" dirty="0">
              <a:solidFill>
                <a:srgbClr val="000000"/>
              </a:solidFill>
              <a:latin typeface="Times New Roman"/>
              <a:ea typeface="Times New Roman"/>
              <a:cs typeface="Times New Roman"/>
              <a:sym typeface="Times New Roman"/>
            </a:endParaRPr>
          </a:p>
          <a:p>
            <a:pPr marL="0" marR="0" lvl="0" indent="0" algn="ctr" rtl="0">
              <a:lnSpc>
                <a:spcPct val="100000"/>
              </a:lnSpc>
              <a:spcBef>
                <a:spcPts val="0"/>
              </a:spcBef>
              <a:spcAft>
                <a:spcPts val="0"/>
              </a:spcAft>
              <a:buNone/>
            </a:pPr>
            <a:endParaRPr sz="2400" b="1" i="0" u="none" strike="noStrike" cap="none" dirty="0">
              <a:solidFill>
                <a:srgbClr val="000000"/>
              </a:solidFill>
              <a:latin typeface="Times New Roman"/>
              <a:ea typeface="Times New Roman"/>
              <a:cs typeface="Times New Roman"/>
              <a:sym typeface="Times New Roman"/>
            </a:endParaRPr>
          </a:p>
          <a:p>
            <a:pPr marL="0" marR="0" lvl="0" indent="0" algn="ctr" rtl="0">
              <a:lnSpc>
                <a:spcPct val="100000"/>
              </a:lnSpc>
              <a:spcBef>
                <a:spcPts val="0"/>
              </a:spcBef>
              <a:spcAft>
                <a:spcPts val="0"/>
              </a:spcAft>
              <a:buNone/>
            </a:pPr>
            <a:endParaRPr sz="2400" b="1" i="0" u="none" strike="noStrike" cap="none" dirty="0">
              <a:solidFill>
                <a:srgbClr val="000000"/>
              </a:solidFill>
              <a:latin typeface="Times New Roman"/>
              <a:ea typeface="Times New Roman"/>
              <a:cs typeface="Times New Roman"/>
              <a:sym typeface="Times New Roman"/>
            </a:endParaRPr>
          </a:p>
          <a:p>
            <a:pPr marL="0" marR="0" lvl="0" indent="0" algn="ctr" rtl="0">
              <a:lnSpc>
                <a:spcPct val="100000"/>
              </a:lnSpc>
              <a:spcBef>
                <a:spcPts val="0"/>
              </a:spcBef>
              <a:spcAft>
                <a:spcPts val="0"/>
              </a:spcAft>
              <a:buClr>
                <a:srgbClr val="000000"/>
              </a:buClr>
              <a:buSzPts val="2400"/>
              <a:buFont typeface="Arial"/>
              <a:buNone/>
            </a:pPr>
            <a:endParaRPr sz="2400" b="1" i="0" u="none" strike="noStrike" cap="none" dirty="0">
              <a:solidFill>
                <a:srgbClr val="FF0000"/>
              </a:solidFill>
              <a:latin typeface="Times New Roman"/>
              <a:ea typeface="Times New Roman"/>
              <a:cs typeface="Times New Roman"/>
              <a:sym typeface="Times New Roman"/>
            </a:endParaRPr>
          </a:p>
          <a:p>
            <a:pPr marL="0" marR="0" lvl="0" indent="0" algn="ctr" rtl="0">
              <a:lnSpc>
                <a:spcPct val="100000"/>
              </a:lnSpc>
              <a:spcBef>
                <a:spcPts val="0"/>
              </a:spcBef>
              <a:spcAft>
                <a:spcPts val="0"/>
              </a:spcAft>
              <a:buClr>
                <a:srgbClr val="000000"/>
              </a:buClr>
              <a:buSzPts val="2400"/>
              <a:buFont typeface="Arial"/>
              <a:buNone/>
            </a:pPr>
            <a:endParaRPr sz="2400" b="1" i="0" u="none" strike="noStrike" cap="none" dirty="0">
              <a:solidFill>
                <a:srgbClr val="FF0000"/>
              </a:solidFill>
              <a:latin typeface="Times New Roman"/>
              <a:ea typeface="Times New Roman"/>
              <a:cs typeface="Times New Roman"/>
              <a:sym typeface="Times New Roman"/>
            </a:endParaRPr>
          </a:p>
          <a:p>
            <a:pPr marL="0" marR="0" lvl="0" indent="0" algn="ctr" rtl="0">
              <a:lnSpc>
                <a:spcPct val="100000"/>
              </a:lnSpc>
              <a:spcBef>
                <a:spcPts val="0"/>
              </a:spcBef>
              <a:spcAft>
                <a:spcPts val="0"/>
              </a:spcAft>
              <a:buClr>
                <a:srgbClr val="000000"/>
              </a:buClr>
              <a:buSzPts val="3200"/>
              <a:buFont typeface="Arial"/>
              <a:buNone/>
            </a:pPr>
            <a:endParaRPr sz="3200" b="1" i="0" u="none" strike="noStrike" cap="none" dirty="0">
              <a:solidFill>
                <a:srgbClr val="FF0000"/>
              </a:solidFill>
              <a:latin typeface="Times New Roman"/>
              <a:ea typeface="Times New Roman"/>
              <a:cs typeface="Times New Roman"/>
              <a:sym typeface="Times New Roman"/>
            </a:endParaRPr>
          </a:p>
          <a:p>
            <a:pPr marL="0" marR="0" lvl="0" indent="0" algn="ctr" rtl="0">
              <a:lnSpc>
                <a:spcPct val="100000"/>
              </a:lnSpc>
              <a:spcBef>
                <a:spcPts val="0"/>
              </a:spcBef>
              <a:spcAft>
                <a:spcPts val="0"/>
              </a:spcAft>
              <a:buClr>
                <a:srgbClr val="000000"/>
              </a:buClr>
              <a:buSzPts val="3200"/>
              <a:buFont typeface="Arial"/>
              <a:buNone/>
            </a:pPr>
            <a:endParaRPr sz="3200" b="1" i="0" u="none" strike="noStrike" cap="none" dirty="0">
              <a:solidFill>
                <a:srgbClr val="FF0000"/>
              </a:solidFill>
              <a:latin typeface="Times New Roman"/>
              <a:ea typeface="Times New Roman"/>
              <a:cs typeface="Times New Roman"/>
              <a:sym typeface="Times New Roman"/>
            </a:endParaRPr>
          </a:p>
          <a:p>
            <a:pPr marL="0" marR="0" lvl="0" indent="0" algn="ctr" rtl="0">
              <a:lnSpc>
                <a:spcPct val="100000"/>
              </a:lnSpc>
              <a:spcBef>
                <a:spcPts val="0"/>
              </a:spcBef>
              <a:spcAft>
                <a:spcPts val="0"/>
              </a:spcAft>
              <a:buClr>
                <a:srgbClr val="000000"/>
              </a:buClr>
              <a:buSzPts val="3200"/>
              <a:buFont typeface="Arial"/>
              <a:buNone/>
            </a:pPr>
            <a:endParaRPr sz="3200" b="1" i="0" u="none" strike="noStrike" cap="none" dirty="0">
              <a:solidFill>
                <a:srgbClr val="FF0000"/>
              </a:solidFill>
              <a:latin typeface="Times New Roman"/>
              <a:ea typeface="Times New Roman"/>
              <a:cs typeface="Times New Roman"/>
              <a:sym typeface="Times New Roman"/>
            </a:endParaRPr>
          </a:p>
          <a:p>
            <a:pPr marL="0" marR="0" lvl="0" indent="0" algn="ctr" rtl="0">
              <a:lnSpc>
                <a:spcPct val="100000"/>
              </a:lnSpc>
              <a:spcBef>
                <a:spcPts val="0"/>
              </a:spcBef>
              <a:spcAft>
                <a:spcPts val="0"/>
              </a:spcAft>
              <a:buClr>
                <a:srgbClr val="000000"/>
              </a:buClr>
              <a:buSzPts val="4000"/>
              <a:buFont typeface="Arial"/>
              <a:buNone/>
            </a:pPr>
            <a:endParaRPr sz="4000" b="1" i="0" u="none" strike="noStrike" cap="none" dirty="0">
              <a:solidFill>
                <a:srgbClr val="FF0000"/>
              </a:solidFill>
              <a:latin typeface="Times New Roman"/>
              <a:ea typeface="Times New Roman"/>
              <a:cs typeface="Times New Roman"/>
              <a:sym typeface="Times New Roman"/>
            </a:endParaRPr>
          </a:p>
          <a:p>
            <a:pPr marL="0" marR="0" lvl="0" indent="0" algn="ctr" rtl="0">
              <a:lnSpc>
                <a:spcPct val="100000"/>
              </a:lnSpc>
              <a:spcBef>
                <a:spcPts val="0"/>
              </a:spcBef>
              <a:spcAft>
                <a:spcPts val="0"/>
              </a:spcAft>
              <a:buClr>
                <a:srgbClr val="000000"/>
              </a:buClr>
              <a:buSzPts val="4000"/>
              <a:buFont typeface="Arial"/>
              <a:buNone/>
            </a:pPr>
            <a:endParaRPr sz="4000" b="1" i="0" u="none" strike="noStrike" cap="none" dirty="0">
              <a:solidFill>
                <a:schemeClr val="dk1"/>
              </a:solidFill>
              <a:latin typeface="Times New Roman"/>
              <a:ea typeface="Times New Roman"/>
              <a:cs typeface="Times New Roman"/>
              <a:sym typeface="Times New Roman"/>
            </a:endParaRPr>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Shape 46"/>
        <p:cNvGrpSpPr/>
        <p:nvPr/>
      </p:nvGrpSpPr>
      <p:grpSpPr>
        <a:xfrm>
          <a:off x="0" y="0"/>
          <a:ext cx="0" cy="0"/>
          <a:chOff x="0" y="0"/>
          <a:chExt cx="0" cy="0"/>
        </a:xfrm>
      </p:grpSpPr>
      <p:sp>
        <p:nvSpPr>
          <p:cNvPr id="47" name="Google Shape;47;p20"/>
          <p:cNvSpPr txBox="1">
            <a:spLocks noGrp="1"/>
          </p:cNvSpPr>
          <p:nvPr>
            <p:ph type="title"/>
          </p:nvPr>
        </p:nvSpPr>
        <p:spPr>
          <a:xfrm>
            <a:off x="0" y="0"/>
            <a:ext cx="6477000" cy="8382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b="1"/>
              <a:t>Encoders</a:t>
            </a:r>
            <a:endParaRPr b="1"/>
          </a:p>
        </p:txBody>
      </p:sp>
      <p:sp>
        <p:nvSpPr>
          <p:cNvPr id="48" name="Google Shape;48;p20"/>
          <p:cNvSpPr txBox="1">
            <a:spLocks noGrp="1"/>
          </p:cNvSpPr>
          <p:nvPr>
            <p:ph type="body" idx="1"/>
          </p:nvPr>
        </p:nvSpPr>
        <p:spPr>
          <a:xfrm>
            <a:off x="457200" y="1371600"/>
            <a:ext cx="8229600" cy="4525963"/>
          </a:xfrm>
          <a:prstGeom prst="rect">
            <a:avLst/>
          </a:prstGeom>
          <a:noFill/>
          <a:ln>
            <a:noFill/>
          </a:ln>
        </p:spPr>
        <p:txBody>
          <a:bodyPr spcFirstLastPara="1" wrap="square" lIns="91425" tIns="45700" rIns="91425" bIns="45700" anchor="t" anchorCtr="0">
            <a:noAutofit/>
          </a:bodyPr>
          <a:lstStyle/>
          <a:p>
            <a:pPr marL="457200" lvl="0" indent="-342900" algn="just" rtl="0">
              <a:lnSpc>
                <a:spcPct val="100000"/>
              </a:lnSpc>
              <a:spcBef>
                <a:spcPts val="360"/>
              </a:spcBef>
              <a:spcAft>
                <a:spcPts val="0"/>
              </a:spcAft>
              <a:buSzPts val="1800"/>
              <a:buFont typeface="Noto Sans Symbols"/>
              <a:buChar char="❖"/>
            </a:pPr>
            <a:r>
              <a:rPr lang="en-US" sz="2800">
                <a:latin typeface="Times New Roman"/>
                <a:ea typeface="Times New Roman"/>
                <a:cs typeface="Times New Roman"/>
                <a:sym typeface="Times New Roman"/>
              </a:rPr>
              <a:t>An encoder is a combinational circuit that converts binary information in the form of a 2</a:t>
            </a:r>
            <a:r>
              <a:rPr lang="en-US" sz="2800" baseline="30000">
                <a:latin typeface="Times New Roman"/>
                <a:ea typeface="Times New Roman"/>
                <a:cs typeface="Times New Roman"/>
                <a:sym typeface="Times New Roman"/>
              </a:rPr>
              <a:t>N</a:t>
            </a:r>
            <a:r>
              <a:rPr lang="en-US" sz="2800">
                <a:latin typeface="Times New Roman"/>
                <a:ea typeface="Times New Roman"/>
                <a:cs typeface="Times New Roman"/>
                <a:sym typeface="Times New Roman"/>
              </a:rPr>
              <a:t> input lines into N output lines, which represent N bit code for the input. For simple encoders, it is assumed that only one input line is active at a time.</a:t>
            </a:r>
            <a:endParaRPr/>
          </a:p>
          <a:p>
            <a:pPr marL="457200" lvl="0" indent="-342900" algn="just" rtl="0">
              <a:lnSpc>
                <a:spcPct val="100000"/>
              </a:lnSpc>
              <a:spcBef>
                <a:spcPts val="360"/>
              </a:spcBef>
              <a:spcAft>
                <a:spcPts val="0"/>
              </a:spcAft>
              <a:buSzPts val="1800"/>
              <a:buFont typeface="Noto Sans Symbols"/>
              <a:buChar char="❖"/>
            </a:pPr>
            <a:r>
              <a:rPr lang="en-US" sz="2800">
                <a:latin typeface="Times New Roman"/>
                <a:ea typeface="Times New Roman"/>
                <a:cs typeface="Times New Roman"/>
                <a:sym typeface="Times New Roman"/>
              </a:rPr>
              <a:t>As an example, let’s consider </a:t>
            </a:r>
            <a:r>
              <a:rPr lang="en-US" sz="2800" b="1">
                <a:latin typeface="Times New Roman"/>
                <a:ea typeface="Times New Roman"/>
                <a:cs typeface="Times New Roman"/>
                <a:sym typeface="Times New Roman"/>
              </a:rPr>
              <a:t>Octal to Binary</a:t>
            </a:r>
            <a:r>
              <a:rPr lang="en-US" sz="2800">
                <a:latin typeface="Times New Roman"/>
                <a:ea typeface="Times New Roman"/>
                <a:cs typeface="Times New Roman"/>
                <a:sym typeface="Times New Roman"/>
              </a:rPr>
              <a:t> encoder. As shown in the following figure, an octal-to-binary encoder takes 8 input lines and generates 3 output lines.</a:t>
            </a:r>
            <a:endParaRPr/>
          </a:p>
          <a:p>
            <a:pPr marL="457200" lvl="0" indent="-228600" algn="l" rtl="0">
              <a:lnSpc>
                <a:spcPct val="100000"/>
              </a:lnSpc>
              <a:spcBef>
                <a:spcPts val="360"/>
              </a:spcBef>
              <a:spcAft>
                <a:spcPts val="0"/>
              </a:spcAft>
              <a:buClr>
                <a:schemeClr val="dk1"/>
              </a:buClr>
              <a:buSzPts val="1800"/>
              <a:buNone/>
            </a:pPr>
            <a:endParaRPr/>
          </a:p>
        </p:txBody>
      </p:sp>
      <p:sp>
        <p:nvSpPr>
          <p:cNvPr id="49" name="Google Shape;49;p2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149</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43"/>
          <p:cNvSpPr/>
          <p:nvPr/>
        </p:nvSpPr>
        <p:spPr>
          <a:xfrm>
            <a:off x="5075787" y="3923684"/>
            <a:ext cx="3652981" cy="1774592"/>
          </a:xfrm>
          <a:custGeom>
            <a:avLst/>
            <a:gdLst/>
            <a:ahLst/>
            <a:cxnLst/>
            <a:rect l="l" t="t" r="r" b="b"/>
            <a:pathLst>
              <a:path w="4018279" h="2681604" extrusionOk="0">
                <a:moveTo>
                  <a:pt x="4017835" y="11178"/>
                </a:moveTo>
                <a:lnTo>
                  <a:pt x="4017835" y="0"/>
                </a:lnTo>
                <a:lnTo>
                  <a:pt x="2095" y="2677667"/>
                </a:lnTo>
                <a:lnTo>
                  <a:pt x="571" y="2679191"/>
                </a:lnTo>
                <a:lnTo>
                  <a:pt x="0" y="2681477"/>
                </a:lnTo>
                <a:lnTo>
                  <a:pt x="14284" y="2681477"/>
                </a:lnTo>
                <a:lnTo>
                  <a:pt x="4017835" y="11178"/>
                </a:lnTo>
                <a:close/>
              </a:path>
            </a:pathLst>
          </a:custGeom>
          <a:solidFill>
            <a:srgbClr val="D9D9D9"/>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183" name="Google Shape;183;p43"/>
          <p:cNvSpPr txBox="1"/>
          <p:nvPr/>
        </p:nvSpPr>
        <p:spPr>
          <a:xfrm>
            <a:off x="623455" y="1865780"/>
            <a:ext cx="7991186" cy="387798"/>
          </a:xfrm>
          <a:prstGeom prst="rect">
            <a:avLst/>
          </a:prstGeom>
          <a:noFill/>
          <a:ln>
            <a:noFill/>
          </a:ln>
        </p:spPr>
        <p:txBody>
          <a:bodyPr spcFirstLastPara="1" wrap="square" lIns="0" tIns="9525" rIns="0" bIns="0" anchor="t" anchorCtr="0">
            <a:spAutoFit/>
          </a:bodyPr>
          <a:lstStyle/>
          <a:p>
            <a:pPr marL="9525" marR="3810" lvl="0" indent="0" algn="l" rtl="0">
              <a:lnSpc>
                <a:spcPct val="129800"/>
              </a:lnSpc>
              <a:spcBef>
                <a:spcPts val="0"/>
              </a:spcBef>
              <a:spcAft>
                <a:spcPts val="0"/>
              </a:spcAft>
              <a:buNone/>
            </a:pPr>
            <a:endParaRPr sz="2100" b="0" i="0" u="none" strike="noStrike" cap="none">
              <a:solidFill>
                <a:srgbClr val="000000"/>
              </a:solidFill>
              <a:latin typeface="Times New Roman"/>
              <a:ea typeface="Times New Roman"/>
              <a:cs typeface="Times New Roman"/>
              <a:sym typeface="Times New Roman"/>
            </a:endParaRPr>
          </a:p>
        </p:txBody>
      </p:sp>
      <p:sp>
        <p:nvSpPr>
          <p:cNvPr id="184" name="Google Shape;184;p43"/>
          <p:cNvSpPr/>
          <p:nvPr/>
        </p:nvSpPr>
        <p:spPr>
          <a:xfrm>
            <a:off x="-568933" y="221653"/>
            <a:ext cx="6956100" cy="6003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3300" b="1" i="0" u="none" strike="noStrike" cap="none">
                <a:solidFill>
                  <a:srgbClr val="000000"/>
                </a:solidFill>
                <a:latin typeface="Arial"/>
                <a:ea typeface="Arial"/>
                <a:cs typeface="Arial"/>
                <a:sym typeface="Arial"/>
              </a:rPr>
              <a:t>Common Number System</a:t>
            </a:r>
            <a:endParaRPr/>
          </a:p>
        </p:txBody>
      </p:sp>
      <p:sp>
        <p:nvSpPr>
          <p:cNvPr id="185" name="Google Shape;185;p43"/>
          <p:cNvSpPr/>
          <p:nvPr/>
        </p:nvSpPr>
        <p:spPr>
          <a:xfrm>
            <a:off x="337458" y="1858738"/>
            <a:ext cx="8643257" cy="1171731"/>
          </a:xfrm>
          <a:prstGeom prst="rect">
            <a:avLst/>
          </a:prstGeom>
          <a:noFill/>
          <a:ln>
            <a:noFill/>
          </a:ln>
        </p:spPr>
        <p:txBody>
          <a:bodyPr spcFirstLastPara="1" wrap="square" lIns="91425" tIns="45700" rIns="91425" bIns="45700" anchor="t" anchorCtr="0">
            <a:spAutoFit/>
          </a:bodyPr>
          <a:lstStyle/>
          <a:p>
            <a:pPr marL="0" marR="0" lvl="0" indent="0" algn="just" rtl="0">
              <a:lnSpc>
                <a:spcPct val="150000"/>
              </a:lnSpc>
              <a:spcBef>
                <a:spcPts val="0"/>
              </a:spcBef>
              <a:spcAft>
                <a:spcPts val="0"/>
              </a:spcAft>
              <a:buNone/>
            </a:pPr>
            <a:endParaRPr sz="1200" b="0" i="0" u="none" strike="noStrike" cap="none">
              <a:solidFill>
                <a:srgbClr val="000000"/>
              </a:solidFill>
              <a:latin typeface="Arial"/>
              <a:ea typeface="Arial"/>
              <a:cs typeface="Arial"/>
              <a:sym typeface="Arial"/>
            </a:endParaRPr>
          </a:p>
          <a:p>
            <a:pPr marL="0" marR="0" lvl="0" indent="0" algn="just" rtl="0">
              <a:lnSpc>
                <a:spcPct val="150000"/>
              </a:lnSpc>
              <a:spcBef>
                <a:spcPts val="0"/>
              </a:spcBef>
              <a:spcAft>
                <a:spcPts val="0"/>
              </a:spcAft>
              <a:buNone/>
            </a:pPr>
            <a:r>
              <a:rPr lang="en-US" sz="1200" b="0" i="0" u="none" strike="noStrike" cap="none">
                <a:solidFill>
                  <a:srgbClr val="000000"/>
                </a:solidFill>
                <a:latin typeface="Arial"/>
                <a:ea typeface="Arial"/>
                <a:cs typeface="Arial"/>
                <a:sym typeface="Arial"/>
              </a:rPr>
              <a:t>        </a:t>
            </a:r>
            <a:endParaRPr/>
          </a:p>
          <a:p>
            <a:pPr marL="0" marR="0" lvl="0" indent="0" algn="just" rtl="0">
              <a:lnSpc>
                <a:spcPct val="150000"/>
              </a:lnSpc>
              <a:spcBef>
                <a:spcPts val="0"/>
              </a:spcBef>
              <a:spcAft>
                <a:spcPts val="0"/>
              </a:spcAft>
              <a:buNone/>
            </a:pPr>
            <a:endParaRPr sz="1200" b="0" i="0" u="none" strike="noStrike" cap="none">
              <a:solidFill>
                <a:srgbClr val="000000"/>
              </a:solidFill>
              <a:latin typeface="Arial"/>
              <a:ea typeface="Arial"/>
              <a:cs typeface="Arial"/>
              <a:sym typeface="Arial"/>
            </a:endParaRPr>
          </a:p>
          <a:p>
            <a:pPr marL="0" marR="0" lvl="0" indent="0" algn="just" rtl="0">
              <a:lnSpc>
                <a:spcPct val="150000"/>
              </a:lnSpc>
              <a:spcBef>
                <a:spcPts val="0"/>
              </a:spcBef>
              <a:spcAft>
                <a:spcPts val="0"/>
              </a:spcAft>
              <a:buNone/>
            </a:pPr>
            <a:endParaRPr sz="1200" b="0" i="0" u="none" strike="noStrike" cap="none">
              <a:solidFill>
                <a:srgbClr val="000000"/>
              </a:solidFill>
              <a:latin typeface="Arial"/>
              <a:ea typeface="Arial"/>
              <a:cs typeface="Arial"/>
              <a:sym typeface="Arial"/>
            </a:endParaRPr>
          </a:p>
        </p:txBody>
      </p:sp>
      <p:sp>
        <p:nvSpPr>
          <p:cNvPr id="186" name="Google Shape;186;p4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a:t>15</a:t>
            </a:fld>
            <a:endParaRPr/>
          </a:p>
        </p:txBody>
      </p:sp>
      <p:pic>
        <p:nvPicPr>
          <p:cNvPr id="187" name="Google Shape;187;p43"/>
          <p:cNvPicPr preferRelativeResize="0"/>
          <p:nvPr/>
        </p:nvPicPr>
        <p:blipFill rotWithShape="1">
          <a:blip r:embed="rId3">
            <a:alphaModFix/>
          </a:blip>
          <a:srcRect t="3931"/>
          <a:stretch/>
        </p:blipFill>
        <p:spPr>
          <a:xfrm>
            <a:off x="1108636" y="2295513"/>
            <a:ext cx="5973326" cy="2677378"/>
          </a:xfrm>
          <a:prstGeom prst="rect">
            <a:avLst/>
          </a:prstGeom>
          <a:noFill/>
          <a:ln>
            <a:noFill/>
          </a:ln>
        </p:spPr>
      </p:pic>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21"/>
          <p:cNvSpPr txBox="1">
            <a:spLocks noGrp="1"/>
          </p:cNvSpPr>
          <p:nvPr>
            <p:ph type="title"/>
          </p:nvPr>
        </p:nvSpPr>
        <p:spPr>
          <a:xfrm>
            <a:off x="0" y="0"/>
            <a:ext cx="6477000" cy="838200"/>
          </a:xfrm>
          <a:prstGeom prst="rect">
            <a:avLst/>
          </a:prstGeom>
          <a:noFill/>
          <a:ln>
            <a:noFill/>
          </a:ln>
        </p:spPr>
        <p:txBody>
          <a:bodyPr spcFirstLastPara="1" wrap="square" lIns="91425" tIns="45700" rIns="91425" bIns="45700" anchor="ctr" anchorCtr="0">
            <a:noAutofit/>
          </a:bodyPr>
          <a:lstStyle/>
          <a:p>
            <a:pPr lvl="0"/>
            <a:r>
              <a:rPr lang="en-US" b="1" dirty="0">
                <a:solidFill>
                  <a:srgbClr val="273239"/>
                </a:solidFill>
                <a:latin typeface="Nunito"/>
              </a:rPr>
              <a:t>Octal to Binary Encoder (8 to 3 Encoder)</a:t>
            </a:r>
            <a:endParaRPr b="1" dirty="0"/>
          </a:p>
        </p:txBody>
      </p:sp>
      <p:sp>
        <p:nvSpPr>
          <p:cNvPr id="55" name="Google Shape;55;p2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150</a:t>
            </a:fld>
            <a:endParaRPr/>
          </a:p>
        </p:txBody>
      </p:sp>
      <p:pic>
        <p:nvPicPr>
          <p:cNvPr id="56" name="Google Shape;56;p21" descr="Lightbox"/>
          <p:cNvPicPr preferRelativeResize="0"/>
          <p:nvPr/>
        </p:nvPicPr>
        <p:blipFill rotWithShape="1">
          <a:blip r:embed="rId3">
            <a:alphaModFix/>
          </a:blip>
          <a:srcRect/>
          <a:stretch/>
        </p:blipFill>
        <p:spPr>
          <a:xfrm>
            <a:off x="239395" y="1096962"/>
            <a:ext cx="3438525" cy="2009776"/>
          </a:xfrm>
          <a:prstGeom prst="rect">
            <a:avLst/>
          </a:prstGeom>
          <a:noFill/>
          <a:ln>
            <a:noFill/>
          </a:ln>
        </p:spPr>
      </p:pic>
      <p:sp>
        <p:nvSpPr>
          <p:cNvPr id="57" name="Google Shape;57;p21"/>
          <p:cNvSpPr/>
          <p:nvPr/>
        </p:nvSpPr>
        <p:spPr>
          <a:xfrm>
            <a:off x="3880516" y="958632"/>
            <a:ext cx="130676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1" i="0" u="none" strike="noStrike" cap="none">
                <a:solidFill>
                  <a:srgbClr val="000000"/>
                </a:solidFill>
                <a:latin typeface="Arial"/>
                <a:ea typeface="Arial"/>
                <a:cs typeface="Arial"/>
                <a:sym typeface="Arial"/>
              </a:rPr>
              <a:t>Truth Table –</a:t>
            </a:r>
            <a:endParaRPr sz="1400" b="0" i="0" u="none" strike="noStrike" cap="none">
              <a:solidFill>
                <a:srgbClr val="000000"/>
              </a:solidFill>
              <a:latin typeface="Arial"/>
              <a:ea typeface="Arial"/>
              <a:cs typeface="Arial"/>
              <a:sym typeface="Arial"/>
            </a:endParaRPr>
          </a:p>
        </p:txBody>
      </p:sp>
      <p:graphicFrame>
        <p:nvGraphicFramePr>
          <p:cNvPr id="58" name="Google Shape;58;p21"/>
          <p:cNvGraphicFramePr/>
          <p:nvPr/>
        </p:nvGraphicFramePr>
        <p:xfrm>
          <a:off x="3924299" y="1455420"/>
          <a:ext cx="4701675" cy="3505100"/>
        </p:xfrm>
        <a:graphic>
          <a:graphicData uri="http://schemas.openxmlformats.org/drawingml/2006/table">
            <a:tbl>
              <a:tblPr>
                <a:noFill/>
              </a:tblPr>
              <a:tblGrid>
                <a:gridCol w="427425">
                  <a:extLst>
                    <a:ext uri="{9D8B030D-6E8A-4147-A177-3AD203B41FA5}">
                      <a16:colId xmlns:a16="http://schemas.microsoft.com/office/drawing/2014/main" val="20000"/>
                    </a:ext>
                  </a:extLst>
                </a:gridCol>
                <a:gridCol w="427425">
                  <a:extLst>
                    <a:ext uri="{9D8B030D-6E8A-4147-A177-3AD203B41FA5}">
                      <a16:colId xmlns:a16="http://schemas.microsoft.com/office/drawing/2014/main" val="20001"/>
                    </a:ext>
                  </a:extLst>
                </a:gridCol>
                <a:gridCol w="427425">
                  <a:extLst>
                    <a:ext uri="{9D8B030D-6E8A-4147-A177-3AD203B41FA5}">
                      <a16:colId xmlns:a16="http://schemas.microsoft.com/office/drawing/2014/main" val="20002"/>
                    </a:ext>
                  </a:extLst>
                </a:gridCol>
                <a:gridCol w="427425">
                  <a:extLst>
                    <a:ext uri="{9D8B030D-6E8A-4147-A177-3AD203B41FA5}">
                      <a16:colId xmlns:a16="http://schemas.microsoft.com/office/drawing/2014/main" val="20003"/>
                    </a:ext>
                  </a:extLst>
                </a:gridCol>
                <a:gridCol w="427425">
                  <a:extLst>
                    <a:ext uri="{9D8B030D-6E8A-4147-A177-3AD203B41FA5}">
                      <a16:colId xmlns:a16="http://schemas.microsoft.com/office/drawing/2014/main" val="20004"/>
                    </a:ext>
                  </a:extLst>
                </a:gridCol>
                <a:gridCol w="427425">
                  <a:extLst>
                    <a:ext uri="{9D8B030D-6E8A-4147-A177-3AD203B41FA5}">
                      <a16:colId xmlns:a16="http://schemas.microsoft.com/office/drawing/2014/main" val="20005"/>
                    </a:ext>
                  </a:extLst>
                </a:gridCol>
                <a:gridCol w="427425">
                  <a:extLst>
                    <a:ext uri="{9D8B030D-6E8A-4147-A177-3AD203B41FA5}">
                      <a16:colId xmlns:a16="http://schemas.microsoft.com/office/drawing/2014/main" val="20006"/>
                    </a:ext>
                  </a:extLst>
                </a:gridCol>
                <a:gridCol w="427425">
                  <a:extLst>
                    <a:ext uri="{9D8B030D-6E8A-4147-A177-3AD203B41FA5}">
                      <a16:colId xmlns:a16="http://schemas.microsoft.com/office/drawing/2014/main" val="20007"/>
                    </a:ext>
                  </a:extLst>
                </a:gridCol>
                <a:gridCol w="427425">
                  <a:extLst>
                    <a:ext uri="{9D8B030D-6E8A-4147-A177-3AD203B41FA5}">
                      <a16:colId xmlns:a16="http://schemas.microsoft.com/office/drawing/2014/main" val="20008"/>
                    </a:ext>
                  </a:extLst>
                </a:gridCol>
                <a:gridCol w="427425">
                  <a:extLst>
                    <a:ext uri="{9D8B030D-6E8A-4147-A177-3AD203B41FA5}">
                      <a16:colId xmlns:a16="http://schemas.microsoft.com/office/drawing/2014/main" val="20009"/>
                    </a:ext>
                  </a:extLst>
                </a:gridCol>
                <a:gridCol w="427425">
                  <a:extLst>
                    <a:ext uri="{9D8B030D-6E8A-4147-A177-3AD203B41FA5}">
                      <a16:colId xmlns:a16="http://schemas.microsoft.com/office/drawing/2014/main" val="20010"/>
                    </a:ext>
                  </a:extLst>
                </a:gridCol>
              </a:tblGrid>
              <a:tr h="307575">
                <a:tc>
                  <a:txBody>
                    <a:bodyPr/>
                    <a:lstStyle/>
                    <a:p>
                      <a:pPr marL="0" marR="0" lvl="0" indent="0" algn="ctr" rtl="0">
                        <a:lnSpc>
                          <a:spcPct val="100000"/>
                        </a:lnSpc>
                        <a:spcBef>
                          <a:spcPts val="0"/>
                        </a:spcBef>
                        <a:spcAft>
                          <a:spcPts val="0"/>
                        </a:spcAft>
                        <a:buNone/>
                      </a:pPr>
                      <a:r>
                        <a:rPr lang="en-US" sz="1400" b="1" u="none" strike="noStrike" cap="none"/>
                        <a:t>D7</a:t>
                      </a:r>
                      <a:endParaRPr/>
                    </a:p>
                  </a:txBody>
                  <a:tcPr marL="60950" marR="60950" marT="60950" marB="60950" anchor="ctr">
                    <a:lnL w="9525" cap="flat" cmpd="sng">
                      <a:solidFill>
                        <a:srgbClr val="DFDFDF"/>
                      </a:solidFill>
                      <a:prstDash val="solid"/>
                      <a:round/>
                      <a:headEnd type="none" w="sm" len="sm"/>
                      <a:tailEnd type="none" w="sm" len="sm"/>
                    </a:lnL>
                    <a:lnR w="9525" cap="flat" cmpd="sng">
                      <a:solidFill>
                        <a:srgbClr val="DFDFDF"/>
                      </a:solidFill>
                      <a:prstDash val="solid"/>
                      <a:round/>
                      <a:headEnd type="none" w="sm" len="sm"/>
                      <a:tailEnd type="none" w="sm" len="sm"/>
                    </a:lnR>
                    <a:lnT w="9525" cap="flat" cmpd="sng">
                      <a:solidFill>
                        <a:srgbClr val="DFDFDF"/>
                      </a:solidFill>
                      <a:prstDash val="solid"/>
                      <a:round/>
                      <a:headEnd type="none" w="sm" len="sm"/>
                      <a:tailEnd type="none" w="sm" len="sm"/>
                    </a:lnT>
                    <a:lnB w="9525" cap="flat" cmpd="sng">
                      <a:solidFill>
                        <a:srgbClr val="DFDFDF"/>
                      </a:solidFill>
                      <a:prstDash val="solid"/>
                      <a:round/>
                      <a:headEnd type="none" w="sm" len="sm"/>
                      <a:tailEnd type="none" w="sm" len="sm"/>
                    </a:lnB>
                    <a:solidFill>
                      <a:srgbClr val="4CB96B"/>
                    </a:solidFill>
                  </a:tcPr>
                </a:tc>
                <a:tc>
                  <a:txBody>
                    <a:bodyPr/>
                    <a:lstStyle/>
                    <a:p>
                      <a:pPr marL="0" marR="0" lvl="0" indent="0" algn="ctr" rtl="0">
                        <a:lnSpc>
                          <a:spcPct val="100000"/>
                        </a:lnSpc>
                        <a:spcBef>
                          <a:spcPts val="0"/>
                        </a:spcBef>
                        <a:spcAft>
                          <a:spcPts val="0"/>
                        </a:spcAft>
                        <a:buNone/>
                      </a:pPr>
                      <a:r>
                        <a:rPr lang="en-US" sz="1400" b="1" u="none" strike="noStrike" cap="none"/>
                        <a:t>D6</a:t>
                      </a:r>
                      <a:endParaRPr/>
                    </a:p>
                  </a:txBody>
                  <a:tcPr marL="60950" marR="60950" marT="60950" marB="60950" anchor="ctr">
                    <a:lnL w="9525" cap="flat" cmpd="sng">
                      <a:solidFill>
                        <a:srgbClr val="DFDFDF"/>
                      </a:solidFill>
                      <a:prstDash val="solid"/>
                      <a:round/>
                      <a:headEnd type="none" w="sm" len="sm"/>
                      <a:tailEnd type="none" w="sm" len="sm"/>
                    </a:lnL>
                    <a:lnR w="9525" cap="flat" cmpd="sng">
                      <a:solidFill>
                        <a:srgbClr val="DFDFDF"/>
                      </a:solidFill>
                      <a:prstDash val="solid"/>
                      <a:round/>
                      <a:headEnd type="none" w="sm" len="sm"/>
                      <a:tailEnd type="none" w="sm" len="sm"/>
                    </a:lnR>
                    <a:lnT w="9525" cap="flat" cmpd="sng">
                      <a:solidFill>
                        <a:srgbClr val="DFDFDF"/>
                      </a:solidFill>
                      <a:prstDash val="solid"/>
                      <a:round/>
                      <a:headEnd type="none" w="sm" len="sm"/>
                      <a:tailEnd type="none" w="sm" len="sm"/>
                    </a:lnT>
                    <a:lnB w="9525" cap="flat" cmpd="sng">
                      <a:solidFill>
                        <a:srgbClr val="DFDFDF"/>
                      </a:solidFill>
                      <a:prstDash val="solid"/>
                      <a:round/>
                      <a:headEnd type="none" w="sm" len="sm"/>
                      <a:tailEnd type="none" w="sm" len="sm"/>
                    </a:lnB>
                    <a:solidFill>
                      <a:srgbClr val="4CB96B"/>
                    </a:solidFill>
                  </a:tcPr>
                </a:tc>
                <a:tc>
                  <a:txBody>
                    <a:bodyPr/>
                    <a:lstStyle/>
                    <a:p>
                      <a:pPr marL="0" marR="0" lvl="0" indent="0" algn="ctr" rtl="0">
                        <a:lnSpc>
                          <a:spcPct val="100000"/>
                        </a:lnSpc>
                        <a:spcBef>
                          <a:spcPts val="0"/>
                        </a:spcBef>
                        <a:spcAft>
                          <a:spcPts val="0"/>
                        </a:spcAft>
                        <a:buNone/>
                      </a:pPr>
                      <a:r>
                        <a:rPr lang="en-US" sz="1400" b="1" u="none" strike="noStrike" cap="none"/>
                        <a:t>D5</a:t>
                      </a:r>
                      <a:endParaRPr/>
                    </a:p>
                  </a:txBody>
                  <a:tcPr marL="60950" marR="60950" marT="60950" marB="60950" anchor="ctr">
                    <a:lnL w="9525" cap="flat" cmpd="sng">
                      <a:solidFill>
                        <a:srgbClr val="DFDFDF"/>
                      </a:solidFill>
                      <a:prstDash val="solid"/>
                      <a:round/>
                      <a:headEnd type="none" w="sm" len="sm"/>
                      <a:tailEnd type="none" w="sm" len="sm"/>
                    </a:lnL>
                    <a:lnR w="9525" cap="flat" cmpd="sng">
                      <a:solidFill>
                        <a:srgbClr val="DFDFDF"/>
                      </a:solidFill>
                      <a:prstDash val="solid"/>
                      <a:round/>
                      <a:headEnd type="none" w="sm" len="sm"/>
                      <a:tailEnd type="none" w="sm" len="sm"/>
                    </a:lnR>
                    <a:lnT w="9525" cap="flat" cmpd="sng">
                      <a:solidFill>
                        <a:srgbClr val="DFDFDF"/>
                      </a:solidFill>
                      <a:prstDash val="solid"/>
                      <a:round/>
                      <a:headEnd type="none" w="sm" len="sm"/>
                      <a:tailEnd type="none" w="sm" len="sm"/>
                    </a:lnT>
                    <a:lnB w="9525" cap="flat" cmpd="sng">
                      <a:solidFill>
                        <a:srgbClr val="DFDFDF"/>
                      </a:solidFill>
                      <a:prstDash val="solid"/>
                      <a:round/>
                      <a:headEnd type="none" w="sm" len="sm"/>
                      <a:tailEnd type="none" w="sm" len="sm"/>
                    </a:lnB>
                    <a:solidFill>
                      <a:srgbClr val="4CB96B"/>
                    </a:solidFill>
                  </a:tcPr>
                </a:tc>
                <a:tc>
                  <a:txBody>
                    <a:bodyPr/>
                    <a:lstStyle/>
                    <a:p>
                      <a:pPr marL="0" marR="0" lvl="0" indent="0" algn="ctr" rtl="0">
                        <a:lnSpc>
                          <a:spcPct val="100000"/>
                        </a:lnSpc>
                        <a:spcBef>
                          <a:spcPts val="0"/>
                        </a:spcBef>
                        <a:spcAft>
                          <a:spcPts val="0"/>
                        </a:spcAft>
                        <a:buNone/>
                      </a:pPr>
                      <a:r>
                        <a:rPr lang="en-US" sz="1400" b="1" u="none" strike="noStrike" cap="none"/>
                        <a:t>D4</a:t>
                      </a:r>
                      <a:endParaRPr/>
                    </a:p>
                  </a:txBody>
                  <a:tcPr marL="60950" marR="60950" marT="60950" marB="60950" anchor="ctr">
                    <a:lnL w="9525" cap="flat" cmpd="sng">
                      <a:solidFill>
                        <a:srgbClr val="DFDFDF"/>
                      </a:solidFill>
                      <a:prstDash val="solid"/>
                      <a:round/>
                      <a:headEnd type="none" w="sm" len="sm"/>
                      <a:tailEnd type="none" w="sm" len="sm"/>
                    </a:lnL>
                    <a:lnR w="9525" cap="flat" cmpd="sng">
                      <a:solidFill>
                        <a:srgbClr val="DFDFDF"/>
                      </a:solidFill>
                      <a:prstDash val="solid"/>
                      <a:round/>
                      <a:headEnd type="none" w="sm" len="sm"/>
                      <a:tailEnd type="none" w="sm" len="sm"/>
                    </a:lnR>
                    <a:lnT w="9525" cap="flat" cmpd="sng">
                      <a:solidFill>
                        <a:srgbClr val="DFDFDF"/>
                      </a:solidFill>
                      <a:prstDash val="solid"/>
                      <a:round/>
                      <a:headEnd type="none" w="sm" len="sm"/>
                      <a:tailEnd type="none" w="sm" len="sm"/>
                    </a:lnT>
                    <a:lnB w="9525" cap="flat" cmpd="sng">
                      <a:solidFill>
                        <a:srgbClr val="DFDFDF"/>
                      </a:solidFill>
                      <a:prstDash val="solid"/>
                      <a:round/>
                      <a:headEnd type="none" w="sm" len="sm"/>
                      <a:tailEnd type="none" w="sm" len="sm"/>
                    </a:lnB>
                    <a:solidFill>
                      <a:srgbClr val="4CB96B"/>
                    </a:solidFill>
                  </a:tcPr>
                </a:tc>
                <a:tc>
                  <a:txBody>
                    <a:bodyPr/>
                    <a:lstStyle/>
                    <a:p>
                      <a:pPr marL="0" marR="0" lvl="0" indent="0" algn="ctr" rtl="0">
                        <a:lnSpc>
                          <a:spcPct val="100000"/>
                        </a:lnSpc>
                        <a:spcBef>
                          <a:spcPts val="0"/>
                        </a:spcBef>
                        <a:spcAft>
                          <a:spcPts val="0"/>
                        </a:spcAft>
                        <a:buNone/>
                      </a:pPr>
                      <a:r>
                        <a:rPr lang="en-US" sz="1400" b="1" u="none" strike="noStrike" cap="none"/>
                        <a:t>D3</a:t>
                      </a:r>
                      <a:endParaRPr/>
                    </a:p>
                  </a:txBody>
                  <a:tcPr marL="60950" marR="60950" marT="60950" marB="60950" anchor="ctr">
                    <a:lnL w="9525" cap="flat" cmpd="sng">
                      <a:solidFill>
                        <a:srgbClr val="DFDFDF"/>
                      </a:solidFill>
                      <a:prstDash val="solid"/>
                      <a:round/>
                      <a:headEnd type="none" w="sm" len="sm"/>
                      <a:tailEnd type="none" w="sm" len="sm"/>
                    </a:lnL>
                    <a:lnR w="9525" cap="flat" cmpd="sng">
                      <a:solidFill>
                        <a:srgbClr val="DFDFDF"/>
                      </a:solidFill>
                      <a:prstDash val="solid"/>
                      <a:round/>
                      <a:headEnd type="none" w="sm" len="sm"/>
                      <a:tailEnd type="none" w="sm" len="sm"/>
                    </a:lnR>
                    <a:lnT w="9525" cap="flat" cmpd="sng">
                      <a:solidFill>
                        <a:srgbClr val="DFDFDF"/>
                      </a:solidFill>
                      <a:prstDash val="solid"/>
                      <a:round/>
                      <a:headEnd type="none" w="sm" len="sm"/>
                      <a:tailEnd type="none" w="sm" len="sm"/>
                    </a:lnT>
                    <a:lnB w="9525" cap="flat" cmpd="sng">
                      <a:solidFill>
                        <a:srgbClr val="DFDFDF"/>
                      </a:solidFill>
                      <a:prstDash val="solid"/>
                      <a:round/>
                      <a:headEnd type="none" w="sm" len="sm"/>
                      <a:tailEnd type="none" w="sm" len="sm"/>
                    </a:lnB>
                    <a:solidFill>
                      <a:srgbClr val="4CB96B"/>
                    </a:solidFill>
                  </a:tcPr>
                </a:tc>
                <a:tc>
                  <a:txBody>
                    <a:bodyPr/>
                    <a:lstStyle/>
                    <a:p>
                      <a:pPr marL="0" marR="0" lvl="0" indent="0" algn="ctr" rtl="0">
                        <a:lnSpc>
                          <a:spcPct val="100000"/>
                        </a:lnSpc>
                        <a:spcBef>
                          <a:spcPts val="0"/>
                        </a:spcBef>
                        <a:spcAft>
                          <a:spcPts val="0"/>
                        </a:spcAft>
                        <a:buNone/>
                      </a:pPr>
                      <a:r>
                        <a:rPr lang="en-US" sz="1400" b="1" u="none" strike="noStrike" cap="none"/>
                        <a:t>D2</a:t>
                      </a:r>
                      <a:endParaRPr/>
                    </a:p>
                  </a:txBody>
                  <a:tcPr marL="60950" marR="60950" marT="60950" marB="60950" anchor="ctr">
                    <a:lnL w="9525" cap="flat" cmpd="sng">
                      <a:solidFill>
                        <a:srgbClr val="DFDFDF"/>
                      </a:solidFill>
                      <a:prstDash val="solid"/>
                      <a:round/>
                      <a:headEnd type="none" w="sm" len="sm"/>
                      <a:tailEnd type="none" w="sm" len="sm"/>
                    </a:lnL>
                    <a:lnR w="9525" cap="flat" cmpd="sng">
                      <a:solidFill>
                        <a:srgbClr val="DFDFDF"/>
                      </a:solidFill>
                      <a:prstDash val="solid"/>
                      <a:round/>
                      <a:headEnd type="none" w="sm" len="sm"/>
                      <a:tailEnd type="none" w="sm" len="sm"/>
                    </a:lnR>
                    <a:lnT w="9525" cap="flat" cmpd="sng">
                      <a:solidFill>
                        <a:srgbClr val="DFDFDF"/>
                      </a:solidFill>
                      <a:prstDash val="solid"/>
                      <a:round/>
                      <a:headEnd type="none" w="sm" len="sm"/>
                      <a:tailEnd type="none" w="sm" len="sm"/>
                    </a:lnT>
                    <a:lnB w="9525" cap="flat" cmpd="sng">
                      <a:solidFill>
                        <a:srgbClr val="DFDFDF"/>
                      </a:solidFill>
                      <a:prstDash val="solid"/>
                      <a:round/>
                      <a:headEnd type="none" w="sm" len="sm"/>
                      <a:tailEnd type="none" w="sm" len="sm"/>
                    </a:lnB>
                    <a:solidFill>
                      <a:srgbClr val="4CB96B"/>
                    </a:solidFill>
                  </a:tcPr>
                </a:tc>
                <a:tc>
                  <a:txBody>
                    <a:bodyPr/>
                    <a:lstStyle/>
                    <a:p>
                      <a:pPr marL="0" marR="0" lvl="0" indent="0" algn="ctr" rtl="0">
                        <a:lnSpc>
                          <a:spcPct val="100000"/>
                        </a:lnSpc>
                        <a:spcBef>
                          <a:spcPts val="0"/>
                        </a:spcBef>
                        <a:spcAft>
                          <a:spcPts val="0"/>
                        </a:spcAft>
                        <a:buNone/>
                      </a:pPr>
                      <a:r>
                        <a:rPr lang="en-US" sz="1400" b="1" u="none" strike="noStrike" cap="none"/>
                        <a:t>D1</a:t>
                      </a:r>
                      <a:endParaRPr/>
                    </a:p>
                  </a:txBody>
                  <a:tcPr marL="60950" marR="60950" marT="60950" marB="60950" anchor="ctr">
                    <a:lnL w="9525" cap="flat" cmpd="sng">
                      <a:solidFill>
                        <a:srgbClr val="DFDFDF"/>
                      </a:solidFill>
                      <a:prstDash val="solid"/>
                      <a:round/>
                      <a:headEnd type="none" w="sm" len="sm"/>
                      <a:tailEnd type="none" w="sm" len="sm"/>
                    </a:lnL>
                    <a:lnR w="9525" cap="flat" cmpd="sng">
                      <a:solidFill>
                        <a:srgbClr val="DFDFDF"/>
                      </a:solidFill>
                      <a:prstDash val="solid"/>
                      <a:round/>
                      <a:headEnd type="none" w="sm" len="sm"/>
                      <a:tailEnd type="none" w="sm" len="sm"/>
                    </a:lnR>
                    <a:lnT w="9525" cap="flat" cmpd="sng">
                      <a:solidFill>
                        <a:srgbClr val="DFDFDF"/>
                      </a:solidFill>
                      <a:prstDash val="solid"/>
                      <a:round/>
                      <a:headEnd type="none" w="sm" len="sm"/>
                      <a:tailEnd type="none" w="sm" len="sm"/>
                    </a:lnT>
                    <a:lnB w="9525" cap="flat" cmpd="sng">
                      <a:solidFill>
                        <a:srgbClr val="DFDFDF"/>
                      </a:solidFill>
                      <a:prstDash val="solid"/>
                      <a:round/>
                      <a:headEnd type="none" w="sm" len="sm"/>
                      <a:tailEnd type="none" w="sm" len="sm"/>
                    </a:lnB>
                    <a:solidFill>
                      <a:srgbClr val="4CB96B"/>
                    </a:solidFill>
                  </a:tcPr>
                </a:tc>
                <a:tc>
                  <a:txBody>
                    <a:bodyPr/>
                    <a:lstStyle/>
                    <a:p>
                      <a:pPr marL="0" marR="0" lvl="0" indent="0" algn="ctr" rtl="0">
                        <a:lnSpc>
                          <a:spcPct val="100000"/>
                        </a:lnSpc>
                        <a:spcBef>
                          <a:spcPts val="0"/>
                        </a:spcBef>
                        <a:spcAft>
                          <a:spcPts val="0"/>
                        </a:spcAft>
                        <a:buNone/>
                      </a:pPr>
                      <a:r>
                        <a:rPr lang="en-US" sz="1400" b="1" u="none" strike="noStrike" cap="none"/>
                        <a:t>D0</a:t>
                      </a:r>
                      <a:endParaRPr/>
                    </a:p>
                  </a:txBody>
                  <a:tcPr marL="60950" marR="60950" marT="60950" marB="60950" anchor="ctr">
                    <a:lnL w="9525" cap="flat" cmpd="sng">
                      <a:solidFill>
                        <a:srgbClr val="DFDFDF"/>
                      </a:solidFill>
                      <a:prstDash val="solid"/>
                      <a:round/>
                      <a:headEnd type="none" w="sm" len="sm"/>
                      <a:tailEnd type="none" w="sm" len="sm"/>
                    </a:lnL>
                    <a:lnR w="9525" cap="flat" cmpd="sng">
                      <a:solidFill>
                        <a:srgbClr val="DFDFDF"/>
                      </a:solidFill>
                      <a:prstDash val="solid"/>
                      <a:round/>
                      <a:headEnd type="none" w="sm" len="sm"/>
                      <a:tailEnd type="none" w="sm" len="sm"/>
                    </a:lnR>
                    <a:lnT w="9525" cap="flat" cmpd="sng">
                      <a:solidFill>
                        <a:srgbClr val="DFDFDF"/>
                      </a:solidFill>
                      <a:prstDash val="solid"/>
                      <a:round/>
                      <a:headEnd type="none" w="sm" len="sm"/>
                      <a:tailEnd type="none" w="sm" len="sm"/>
                    </a:lnT>
                    <a:lnB w="9525" cap="flat" cmpd="sng">
                      <a:solidFill>
                        <a:srgbClr val="DFDFDF"/>
                      </a:solidFill>
                      <a:prstDash val="solid"/>
                      <a:round/>
                      <a:headEnd type="none" w="sm" len="sm"/>
                      <a:tailEnd type="none" w="sm" len="sm"/>
                    </a:lnB>
                    <a:solidFill>
                      <a:srgbClr val="4CB96B"/>
                    </a:solidFill>
                  </a:tcPr>
                </a:tc>
                <a:tc>
                  <a:txBody>
                    <a:bodyPr/>
                    <a:lstStyle/>
                    <a:p>
                      <a:pPr marL="0" marR="0" lvl="0" indent="0" algn="ctr" rtl="0">
                        <a:lnSpc>
                          <a:spcPct val="100000"/>
                        </a:lnSpc>
                        <a:spcBef>
                          <a:spcPts val="0"/>
                        </a:spcBef>
                        <a:spcAft>
                          <a:spcPts val="0"/>
                        </a:spcAft>
                        <a:buNone/>
                      </a:pPr>
                      <a:r>
                        <a:rPr lang="en-US" sz="1400" b="1" u="none" strike="noStrike" cap="none"/>
                        <a:t>X</a:t>
                      </a:r>
                      <a:endParaRPr/>
                    </a:p>
                  </a:txBody>
                  <a:tcPr marL="60950" marR="60950" marT="60950" marB="60950" anchor="ctr">
                    <a:lnL w="9525" cap="flat" cmpd="sng">
                      <a:solidFill>
                        <a:srgbClr val="DFDFDF"/>
                      </a:solidFill>
                      <a:prstDash val="solid"/>
                      <a:round/>
                      <a:headEnd type="none" w="sm" len="sm"/>
                      <a:tailEnd type="none" w="sm" len="sm"/>
                    </a:lnL>
                    <a:lnR w="9525" cap="flat" cmpd="sng">
                      <a:solidFill>
                        <a:srgbClr val="DFDFDF"/>
                      </a:solidFill>
                      <a:prstDash val="solid"/>
                      <a:round/>
                      <a:headEnd type="none" w="sm" len="sm"/>
                      <a:tailEnd type="none" w="sm" len="sm"/>
                    </a:lnR>
                    <a:lnT w="9525" cap="flat" cmpd="sng">
                      <a:solidFill>
                        <a:srgbClr val="DFDFDF"/>
                      </a:solidFill>
                      <a:prstDash val="solid"/>
                      <a:round/>
                      <a:headEnd type="none" w="sm" len="sm"/>
                      <a:tailEnd type="none" w="sm" len="sm"/>
                    </a:lnT>
                    <a:lnB w="9525" cap="flat" cmpd="sng">
                      <a:solidFill>
                        <a:srgbClr val="DFDFDF"/>
                      </a:solidFill>
                      <a:prstDash val="solid"/>
                      <a:round/>
                      <a:headEnd type="none" w="sm" len="sm"/>
                      <a:tailEnd type="none" w="sm" len="sm"/>
                    </a:lnB>
                    <a:solidFill>
                      <a:srgbClr val="4CB96B"/>
                    </a:solidFill>
                  </a:tcPr>
                </a:tc>
                <a:tc>
                  <a:txBody>
                    <a:bodyPr/>
                    <a:lstStyle/>
                    <a:p>
                      <a:pPr marL="0" marR="0" lvl="0" indent="0" algn="ctr" rtl="0">
                        <a:lnSpc>
                          <a:spcPct val="100000"/>
                        </a:lnSpc>
                        <a:spcBef>
                          <a:spcPts val="0"/>
                        </a:spcBef>
                        <a:spcAft>
                          <a:spcPts val="0"/>
                        </a:spcAft>
                        <a:buNone/>
                      </a:pPr>
                      <a:r>
                        <a:rPr lang="en-US" sz="1400" b="1" u="none" strike="noStrike" cap="none"/>
                        <a:t>Y</a:t>
                      </a:r>
                      <a:endParaRPr/>
                    </a:p>
                  </a:txBody>
                  <a:tcPr marL="60950" marR="60950" marT="60950" marB="60950" anchor="ctr">
                    <a:lnL w="9525" cap="flat" cmpd="sng">
                      <a:solidFill>
                        <a:srgbClr val="DFDFDF"/>
                      </a:solidFill>
                      <a:prstDash val="solid"/>
                      <a:round/>
                      <a:headEnd type="none" w="sm" len="sm"/>
                      <a:tailEnd type="none" w="sm" len="sm"/>
                    </a:lnL>
                    <a:lnR w="9525" cap="flat" cmpd="sng">
                      <a:solidFill>
                        <a:srgbClr val="DFDFDF"/>
                      </a:solidFill>
                      <a:prstDash val="solid"/>
                      <a:round/>
                      <a:headEnd type="none" w="sm" len="sm"/>
                      <a:tailEnd type="none" w="sm" len="sm"/>
                    </a:lnR>
                    <a:lnT w="9525" cap="flat" cmpd="sng">
                      <a:solidFill>
                        <a:srgbClr val="DFDFDF"/>
                      </a:solidFill>
                      <a:prstDash val="solid"/>
                      <a:round/>
                      <a:headEnd type="none" w="sm" len="sm"/>
                      <a:tailEnd type="none" w="sm" len="sm"/>
                    </a:lnT>
                    <a:lnB w="9525" cap="flat" cmpd="sng">
                      <a:solidFill>
                        <a:srgbClr val="DFDFDF"/>
                      </a:solidFill>
                      <a:prstDash val="solid"/>
                      <a:round/>
                      <a:headEnd type="none" w="sm" len="sm"/>
                      <a:tailEnd type="none" w="sm" len="sm"/>
                    </a:lnB>
                    <a:solidFill>
                      <a:srgbClr val="4CB96B"/>
                    </a:solidFill>
                  </a:tcPr>
                </a:tc>
                <a:tc>
                  <a:txBody>
                    <a:bodyPr/>
                    <a:lstStyle/>
                    <a:p>
                      <a:pPr marL="0" marR="0" lvl="0" indent="0" algn="ctr" rtl="0">
                        <a:lnSpc>
                          <a:spcPct val="100000"/>
                        </a:lnSpc>
                        <a:spcBef>
                          <a:spcPts val="0"/>
                        </a:spcBef>
                        <a:spcAft>
                          <a:spcPts val="0"/>
                        </a:spcAft>
                        <a:buNone/>
                      </a:pPr>
                      <a:r>
                        <a:rPr lang="en-US" sz="1400" b="1" u="none" strike="noStrike" cap="none"/>
                        <a:t>Z</a:t>
                      </a:r>
                      <a:endParaRPr/>
                    </a:p>
                  </a:txBody>
                  <a:tcPr marL="60950" marR="60950" marT="60950" marB="60950" anchor="ctr">
                    <a:lnL w="9525" cap="flat" cmpd="sng">
                      <a:solidFill>
                        <a:srgbClr val="DFDFDF"/>
                      </a:solidFill>
                      <a:prstDash val="solid"/>
                      <a:round/>
                      <a:headEnd type="none" w="sm" len="sm"/>
                      <a:tailEnd type="none" w="sm" len="sm"/>
                    </a:lnL>
                    <a:lnR w="9525" cap="flat" cmpd="sng">
                      <a:solidFill>
                        <a:srgbClr val="DFDFDF"/>
                      </a:solidFill>
                      <a:prstDash val="solid"/>
                      <a:round/>
                      <a:headEnd type="none" w="sm" len="sm"/>
                      <a:tailEnd type="none" w="sm" len="sm"/>
                    </a:lnR>
                    <a:lnT w="9525" cap="flat" cmpd="sng">
                      <a:solidFill>
                        <a:srgbClr val="DFDFDF"/>
                      </a:solidFill>
                      <a:prstDash val="solid"/>
                      <a:round/>
                      <a:headEnd type="none" w="sm" len="sm"/>
                      <a:tailEnd type="none" w="sm" len="sm"/>
                    </a:lnT>
                    <a:lnB w="9525" cap="flat" cmpd="sng">
                      <a:solidFill>
                        <a:srgbClr val="DFDFDF"/>
                      </a:solidFill>
                      <a:prstDash val="solid"/>
                      <a:round/>
                      <a:headEnd type="none" w="sm" len="sm"/>
                      <a:tailEnd type="none" w="sm" len="sm"/>
                    </a:lnB>
                    <a:solidFill>
                      <a:srgbClr val="4CB96B"/>
                    </a:solidFill>
                  </a:tcPr>
                </a:tc>
                <a:extLst>
                  <a:ext uri="{0D108BD9-81ED-4DB2-BD59-A6C34878D82A}">
                    <a16:rowId xmlns:a16="http://schemas.microsoft.com/office/drawing/2014/main" val="10000"/>
                  </a:ext>
                </a:extLst>
              </a:tr>
              <a:tr h="363500">
                <a:tc>
                  <a:txBody>
                    <a:bodyPr/>
                    <a:lstStyle/>
                    <a:p>
                      <a:pPr marL="0" marR="0" lvl="0" indent="0" algn="ctr" rtl="0">
                        <a:lnSpc>
                          <a:spcPct val="100000"/>
                        </a:lnSpc>
                        <a:spcBef>
                          <a:spcPts val="0"/>
                        </a:spcBef>
                        <a:spcAft>
                          <a:spcPts val="0"/>
                        </a:spcAft>
                        <a:buNone/>
                      </a:pPr>
                      <a:r>
                        <a:rPr lang="en-US" sz="1200" b="0" u="none" strike="noStrike" cap="none"/>
                        <a:t>0</a:t>
                      </a:r>
                      <a:endParaRPr/>
                    </a:p>
                  </a:txBody>
                  <a:tcPr marL="76200" marR="76200" marT="106675" marB="106675" anchor="ctr">
                    <a:lnL w="9525" cap="flat" cmpd="sng">
                      <a:solidFill>
                        <a:srgbClr val="DFDFDF"/>
                      </a:solidFill>
                      <a:prstDash val="solid"/>
                      <a:round/>
                      <a:headEnd type="none" w="sm" len="sm"/>
                      <a:tailEnd type="none" w="sm" len="sm"/>
                    </a:lnL>
                    <a:lnR w="9525" cap="flat" cmpd="sng">
                      <a:solidFill>
                        <a:srgbClr val="DFDFDF"/>
                      </a:solidFill>
                      <a:prstDash val="solid"/>
                      <a:round/>
                      <a:headEnd type="none" w="sm" len="sm"/>
                      <a:tailEnd type="none" w="sm" len="sm"/>
                    </a:lnR>
                    <a:lnT w="9525" cap="flat" cmpd="sng">
                      <a:solidFill>
                        <a:srgbClr val="DFDFDF"/>
                      </a:solidFill>
                      <a:prstDash val="solid"/>
                      <a:round/>
                      <a:headEnd type="none" w="sm" len="sm"/>
                      <a:tailEnd type="none" w="sm" len="sm"/>
                    </a:lnT>
                    <a:lnB w="9525" cap="flat" cmpd="sng">
                      <a:solidFill>
                        <a:srgbClr val="DFDFDF"/>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None/>
                      </a:pPr>
                      <a:r>
                        <a:rPr lang="en-US" sz="1200" b="0" u="none" strike="noStrike" cap="none"/>
                        <a:t>0</a:t>
                      </a:r>
                      <a:endParaRPr/>
                    </a:p>
                  </a:txBody>
                  <a:tcPr marL="76200" marR="76200" marT="106675" marB="106675" anchor="ctr">
                    <a:lnL w="9525" cap="flat" cmpd="sng">
                      <a:solidFill>
                        <a:srgbClr val="DFDFDF"/>
                      </a:solidFill>
                      <a:prstDash val="solid"/>
                      <a:round/>
                      <a:headEnd type="none" w="sm" len="sm"/>
                      <a:tailEnd type="none" w="sm" len="sm"/>
                    </a:lnL>
                    <a:lnR w="9525" cap="flat" cmpd="sng">
                      <a:solidFill>
                        <a:srgbClr val="DFDFDF"/>
                      </a:solidFill>
                      <a:prstDash val="solid"/>
                      <a:round/>
                      <a:headEnd type="none" w="sm" len="sm"/>
                      <a:tailEnd type="none" w="sm" len="sm"/>
                    </a:lnR>
                    <a:lnT w="9525" cap="flat" cmpd="sng">
                      <a:solidFill>
                        <a:srgbClr val="DFDFDF"/>
                      </a:solidFill>
                      <a:prstDash val="solid"/>
                      <a:round/>
                      <a:headEnd type="none" w="sm" len="sm"/>
                      <a:tailEnd type="none" w="sm" len="sm"/>
                    </a:lnT>
                    <a:lnB w="9525" cap="flat" cmpd="sng">
                      <a:solidFill>
                        <a:srgbClr val="DFDFDF"/>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None/>
                      </a:pPr>
                      <a:r>
                        <a:rPr lang="en-US" sz="1200" b="0" u="none" strike="noStrike" cap="none"/>
                        <a:t>0</a:t>
                      </a:r>
                      <a:endParaRPr/>
                    </a:p>
                  </a:txBody>
                  <a:tcPr marL="76200" marR="76200" marT="106675" marB="106675" anchor="ctr">
                    <a:lnL w="9525" cap="flat" cmpd="sng">
                      <a:solidFill>
                        <a:srgbClr val="DFDFDF"/>
                      </a:solidFill>
                      <a:prstDash val="solid"/>
                      <a:round/>
                      <a:headEnd type="none" w="sm" len="sm"/>
                      <a:tailEnd type="none" w="sm" len="sm"/>
                    </a:lnL>
                    <a:lnR w="9525" cap="flat" cmpd="sng">
                      <a:solidFill>
                        <a:srgbClr val="DFDFDF"/>
                      </a:solidFill>
                      <a:prstDash val="solid"/>
                      <a:round/>
                      <a:headEnd type="none" w="sm" len="sm"/>
                      <a:tailEnd type="none" w="sm" len="sm"/>
                    </a:lnR>
                    <a:lnT w="9525" cap="flat" cmpd="sng">
                      <a:solidFill>
                        <a:srgbClr val="DFDFDF"/>
                      </a:solidFill>
                      <a:prstDash val="solid"/>
                      <a:round/>
                      <a:headEnd type="none" w="sm" len="sm"/>
                      <a:tailEnd type="none" w="sm" len="sm"/>
                    </a:lnT>
                    <a:lnB w="9525" cap="flat" cmpd="sng">
                      <a:solidFill>
                        <a:srgbClr val="DFDFDF"/>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None/>
                      </a:pPr>
                      <a:r>
                        <a:rPr lang="en-US" sz="1200" b="0" u="none" strike="noStrike" cap="none"/>
                        <a:t>0</a:t>
                      </a:r>
                      <a:endParaRPr/>
                    </a:p>
                  </a:txBody>
                  <a:tcPr marL="76200" marR="76200" marT="106675" marB="106675" anchor="ctr">
                    <a:lnL w="9525" cap="flat" cmpd="sng">
                      <a:solidFill>
                        <a:srgbClr val="DFDFDF"/>
                      </a:solidFill>
                      <a:prstDash val="solid"/>
                      <a:round/>
                      <a:headEnd type="none" w="sm" len="sm"/>
                      <a:tailEnd type="none" w="sm" len="sm"/>
                    </a:lnL>
                    <a:lnR w="9525" cap="flat" cmpd="sng">
                      <a:solidFill>
                        <a:srgbClr val="DFDFDF"/>
                      </a:solidFill>
                      <a:prstDash val="solid"/>
                      <a:round/>
                      <a:headEnd type="none" w="sm" len="sm"/>
                      <a:tailEnd type="none" w="sm" len="sm"/>
                    </a:lnR>
                    <a:lnT w="9525" cap="flat" cmpd="sng">
                      <a:solidFill>
                        <a:srgbClr val="DFDFDF"/>
                      </a:solidFill>
                      <a:prstDash val="solid"/>
                      <a:round/>
                      <a:headEnd type="none" w="sm" len="sm"/>
                      <a:tailEnd type="none" w="sm" len="sm"/>
                    </a:lnT>
                    <a:lnB w="9525" cap="flat" cmpd="sng">
                      <a:solidFill>
                        <a:srgbClr val="DFDFDF"/>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None/>
                      </a:pPr>
                      <a:r>
                        <a:rPr lang="en-US" sz="1200" b="0" u="none" strike="noStrike" cap="none"/>
                        <a:t>0</a:t>
                      </a:r>
                      <a:endParaRPr/>
                    </a:p>
                  </a:txBody>
                  <a:tcPr marL="76200" marR="76200" marT="106675" marB="106675" anchor="ctr">
                    <a:lnL w="9525" cap="flat" cmpd="sng">
                      <a:solidFill>
                        <a:srgbClr val="DFDFDF"/>
                      </a:solidFill>
                      <a:prstDash val="solid"/>
                      <a:round/>
                      <a:headEnd type="none" w="sm" len="sm"/>
                      <a:tailEnd type="none" w="sm" len="sm"/>
                    </a:lnL>
                    <a:lnR w="9525" cap="flat" cmpd="sng">
                      <a:solidFill>
                        <a:srgbClr val="DFDFDF"/>
                      </a:solidFill>
                      <a:prstDash val="solid"/>
                      <a:round/>
                      <a:headEnd type="none" w="sm" len="sm"/>
                      <a:tailEnd type="none" w="sm" len="sm"/>
                    </a:lnR>
                    <a:lnT w="9525" cap="flat" cmpd="sng">
                      <a:solidFill>
                        <a:srgbClr val="DFDFDF"/>
                      </a:solidFill>
                      <a:prstDash val="solid"/>
                      <a:round/>
                      <a:headEnd type="none" w="sm" len="sm"/>
                      <a:tailEnd type="none" w="sm" len="sm"/>
                    </a:lnT>
                    <a:lnB w="9525" cap="flat" cmpd="sng">
                      <a:solidFill>
                        <a:srgbClr val="DFDFDF"/>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None/>
                      </a:pPr>
                      <a:r>
                        <a:rPr lang="en-US" sz="1200" b="0" u="none" strike="noStrike" cap="none"/>
                        <a:t>0</a:t>
                      </a:r>
                      <a:endParaRPr/>
                    </a:p>
                  </a:txBody>
                  <a:tcPr marL="76200" marR="76200" marT="106675" marB="106675" anchor="ctr">
                    <a:lnL w="9525" cap="flat" cmpd="sng">
                      <a:solidFill>
                        <a:srgbClr val="DFDFDF"/>
                      </a:solidFill>
                      <a:prstDash val="solid"/>
                      <a:round/>
                      <a:headEnd type="none" w="sm" len="sm"/>
                      <a:tailEnd type="none" w="sm" len="sm"/>
                    </a:lnL>
                    <a:lnR w="9525" cap="flat" cmpd="sng">
                      <a:solidFill>
                        <a:srgbClr val="DFDFDF"/>
                      </a:solidFill>
                      <a:prstDash val="solid"/>
                      <a:round/>
                      <a:headEnd type="none" w="sm" len="sm"/>
                      <a:tailEnd type="none" w="sm" len="sm"/>
                    </a:lnR>
                    <a:lnT w="9525" cap="flat" cmpd="sng">
                      <a:solidFill>
                        <a:srgbClr val="DFDFDF"/>
                      </a:solidFill>
                      <a:prstDash val="solid"/>
                      <a:round/>
                      <a:headEnd type="none" w="sm" len="sm"/>
                      <a:tailEnd type="none" w="sm" len="sm"/>
                    </a:lnT>
                    <a:lnB w="9525" cap="flat" cmpd="sng">
                      <a:solidFill>
                        <a:srgbClr val="DFDFDF"/>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None/>
                      </a:pPr>
                      <a:r>
                        <a:rPr lang="en-US" sz="1200" b="0" u="none" strike="noStrike" cap="none"/>
                        <a:t>0</a:t>
                      </a:r>
                      <a:endParaRPr/>
                    </a:p>
                  </a:txBody>
                  <a:tcPr marL="76200" marR="76200" marT="106675" marB="106675" anchor="ctr">
                    <a:lnL w="9525" cap="flat" cmpd="sng">
                      <a:solidFill>
                        <a:srgbClr val="DFDFDF"/>
                      </a:solidFill>
                      <a:prstDash val="solid"/>
                      <a:round/>
                      <a:headEnd type="none" w="sm" len="sm"/>
                      <a:tailEnd type="none" w="sm" len="sm"/>
                    </a:lnL>
                    <a:lnR w="9525" cap="flat" cmpd="sng">
                      <a:solidFill>
                        <a:srgbClr val="DFDFDF"/>
                      </a:solidFill>
                      <a:prstDash val="solid"/>
                      <a:round/>
                      <a:headEnd type="none" w="sm" len="sm"/>
                      <a:tailEnd type="none" w="sm" len="sm"/>
                    </a:lnR>
                    <a:lnT w="9525" cap="flat" cmpd="sng">
                      <a:solidFill>
                        <a:srgbClr val="DFDFDF"/>
                      </a:solidFill>
                      <a:prstDash val="solid"/>
                      <a:round/>
                      <a:headEnd type="none" w="sm" len="sm"/>
                      <a:tailEnd type="none" w="sm" len="sm"/>
                    </a:lnT>
                    <a:lnB w="9525" cap="flat" cmpd="sng">
                      <a:solidFill>
                        <a:srgbClr val="DFDFDF"/>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None/>
                      </a:pPr>
                      <a:r>
                        <a:rPr lang="en-US" sz="1200" b="0" u="none" strike="noStrike" cap="none"/>
                        <a:t>1</a:t>
                      </a:r>
                      <a:endParaRPr/>
                    </a:p>
                  </a:txBody>
                  <a:tcPr marL="76200" marR="76200" marT="106675" marB="106675" anchor="ctr">
                    <a:lnL w="9525" cap="flat" cmpd="sng">
                      <a:solidFill>
                        <a:srgbClr val="DFDFDF"/>
                      </a:solidFill>
                      <a:prstDash val="solid"/>
                      <a:round/>
                      <a:headEnd type="none" w="sm" len="sm"/>
                      <a:tailEnd type="none" w="sm" len="sm"/>
                    </a:lnL>
                    <a:lnR w="9525" cap="flat" cmpd="sng">
                      <a:solidFill>
                        <a:srgbClr val="DFDFDF"/>
                      </a:solidFill>
                      <a:prstDash val="solid"/>
                      <a:round/>
                      <a:headEnd type="none" w="sm" len="sm"/>
                      <a:tailEnd type="none" w="sm" len="sm"/>
                    </a:lnR>
                    <a:lnT w="9525" cap="flat" cmpd="sng">
                      <a:solidFill>
                        <a:srgbClr val="DFDFDF"/>
                      </a:solidFill>
                      <a:prstDash val="solid"/>
                      <a:round/>
                      <a:headEnd type="none" w="sm" len="sm"/>
                      <a:tailEnd type="none" w="sm" len="sm"/>
                    </a:lnT>
                    <a:lnB w="9525" cap="flat" cmpd="sng">
                      <a:solidFill>
                        <a:srgbClr val="DFDFDF"/>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None/>
                      </a:pPr>
                      <a:r>
                        <a:rPr lang="en-US" sz="1200" b="0" u="none" strike="noStrike" cap="none"/>
                        <a:t>0</a:t>
                      </a:r>
                      <a:endParaRPr/>
                    </a:p>
                  </a:txBody>
                  <a:tcPr marL="76200" marR="76200" marT="106675" marB="106675" anchor="ctr">
                    <a:lnL w="9525" cap="flat" cmpd="sng">
                      <a:solidFill>
                        <a:srgbClr val="DFDFDF"/>
                      </a:solidFill>
                      <a:prstDash val="solid"/>
                      <a:round/>
                      <a:headEnd type="none" w="sm" len="sm"/>
                      <a:tailEnd type="none" w="sm" len="sm"/>
                    </a:lnL>
                    <a:lnR w="9525" cap="flat" cmpd="sng">
                      <a:solidFill>
                        <a:srgbClr val="DFDFDF"/>
                      </a:solidFill>
                      <a:prstDash val="solid"/>
                      <a:round/>
                      <a:headEnd type="none" w="sm" len="sm"/>
                      <a:tailEnd type="none" w="sm" len="sm"/>
                    </a:lnR>
                    <a:lnT w="9525" cap="flat" cmpd="sng">
                      <a:solidFill>
                        <a:srgbClr val="DFDFDF"/>
                      </a:solidFill>
                      <a:prstDash val="solid"/>
                      <a:round/>
                      <a:headEnd type="none" w="sm" len="sm"/>
                      <a:tailEnd type="none" w="sm" len="sm"/>
                    </a:lnT>
                    <a:lnB w="9525" cap="flat" cmpd="sng">
                      <a:solidFill>
                        <a:srgbClr val="DFDFDF"/>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None/>
                      </a:pPr>
                      <a:r>
                        <a:rPr lang="en-US" sz="1200" b="0" u="none" strike="noStrike" cap="none"/>
                        <a:t>0</a:t>
                      </a:r>
                      <a:endParaRPr/>
                    </a:p>
                  </a:txBody>
                  <a:tcPr marL="76200" marR="76200" marT="106675" marB="106675" anchor="ctr">
                    <a:lnL w="9525" cap="flat" cmpd="sng">
                      <a:solidFill>
                        <a:srgbClr val="DFDFDF"/>
                      </a:solidFill>
                      <a:prstDash val="solid"/>
                      <a:round/>
                      <a:headEnd type="none" w="sm" len="sm"/>
                      <a:tailEnd type="none" w="sm" len="sm"/>
                    </a:lnL>
                    <a:lnR w="9525" cap="flat" cmpd="sng">
                      <a:solidFill>
                        <a:srgbClr val="DFDFDF"/>
                      </a:solidFill>
                      <a:prstDash val="solid"/>
                      <a:round/>
                      <a:headEnd type="none" w="sm" len="sm"/>
                      <a:tailEnd type="none" w="sm" len="sm"/>
                    </a:lnR>
                    <a:lnT w="9525" cap="flat" cmpd="sng">
                      <a:solidFill>
                        <a:srgbClr val="DFDFDF"/>
                      </a:solidFill>
                      <a:prstDash val="solid"/>
                      <a:round/>
                      <a:headEnd type="none" w="sm" len="sm"/>
                      <a:tailEnd type="none" w="sm" len="sm"/>
                    </a:lnT>
                    <a:lnB w="9525" cap="flat" cmpd="sng">
                      <a:solidFill>
                        <a:srgbClr val="DFDFDF"/>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None/>
                      </a:pPr>
                      <a:r>
                        <a:rPr lang="en-US" sz="1200" b="0" u="none" strike="noStrike" cap="none"/>
                        <a:t>0</a:t>
                      </a:r>
                      <a:endParaRPr/>
                    </a:p>
                  </a:txBody>
                  <a:tcPr marL="76200" marR="76200" marT="106675" marB="106675" anchor="ctr">
                    <a:lnL w="9525" cap="flat" cmpd="sng">
                      <a:solidFill>
                        <a:srgbClr val="DFDFDF"/>
                      </a:solidFill>
                      <a:prstDash val="solid"/>
                      <a:round/>
                      <a:headEnd type="none" w="sm" len="sm"/>
                      <a:tailEnd type="none" w="sm" len="sm"/>
                    </a:lnL>
                    <a:lnR w="9525" cap="flat" cmpd="sng">
                      <a:solidFill>
                        <a:srgbClr val="DFDFDF"/>
                      </a:solidFill>
                      <a:prstDash val="solid"/>
                      <a:round/>
                      <a:headEnd type="none" w="sm" len="sm"/>
                      <a:tailEnd type="none" w="sm" len="sm"/>
                    </a:lnR>
                    <a:lnT w="9525" cap="flat" cmpd="sng">
                      <a:solidFill>
                        <a:srgbClr val="DFDFDF"/>
                      </a:solidFill>
                      <a:prstDash val="solid"/>
                      <a:round/>
                      <a:headEnd type="none" w="sm" len="sm"/>
                      <a:tailEnd type="none" w="sm" len="sm"/>
                    </a:lnT>
                    <a:lnB w="9525" cap="flat" cmpd="sng">
                      <a:solidFill>
                        <a:srgbClr val="DFDFDF"/>
                      </a:solidFill>
                      <a:prstDash val="solid"/>
                      <a:round/>
                      <a:headEnd type="none" w="sm" len="sm"/>
                      <a:tailEnd type="none" w="sm" len="sm"/>
                    </a:lnB>
                    <a:solidFill>
                      <a:srgbClr val="FFFFFF"/>
                    </a:solidFill>
                  </a:tcPr>
                </a:tc>
                <a:extLst>
                  <a:ext uri="{0D108BD9-81ED-4DB2-BD59-A6C34878D82A}">
                    <a16:rowId xmlns:a16="http://schemas.microsoft.com/office/drawing/2014/main" val="10001"/>
                  </a:ext>
                </a:extLst>
              </a:tr>
              <a:tr h="363500">
                <a:tc>
                  <a:txBody>
                    <a:bodyPr/>
                    <a:lstStyle/>
                    <a:p>
                      <a:pPr marL="0" marR="0" lvl="0" indent="0" algn="ctr" rtl="0">
                        <a:lnSpc>
                          <a:spcPct val="100000"/>
                        </a:lnSpc>
                        <a:spcBef>
                          <a:spcPts val="0"/>
                        </a:spcBef>
                        <a:spcAft>
                          <a:spcPts val="0"/>
                        </a:spcAft>
                        <a:buNone/>
                      </a:pPr>
                      <a:r>
                        <a:rPr lang="en-US" sz="1200" b="0" u="none" strike="noStrike" cap="none"/>
                        <a:t>0</a:t>
                      </a:r>
                      <a:endParaRPr/>
                    </a:p>
                  </a:txBody>
                  <a:tcPr marL="76200" marR="76200" marT="106675" marB="106675" anchor="ctr">
                    <a:lnL w="9525" cap="flat" cmpd="sng">
                      <a:solidFill>
                        <a:srgbClr val="DFDFDF"/>
                      </a:solidFill>
                      <a:prstDash val="solid"/>
                      <a:round/>
                      <a:headEnd type="none" w="sm" len="sm"/>
                      <a:tailEnd type="none" w="sm" len="sm"/>
                    </a:lnL>
                    <a:lnR w="9525" cap="flat" cmpd="sng">
                      <a:solidFill>
                        <a:srgbClr val="DFDFDF"/>
                      </a:solidFill>
                      <a:prstDash val="solid"/>
                      <a:round/>
                      <a:headEnd type="none" w="sm" len="sm"/>
                      <a:tailEnd type="none" w="sm" len="sm"/>
                    </a:lnR>
                    <a:lnT w="9525" cap="flat" cmpd="sng">
                      <a:solidFill>
                        <a:srgbClr val="DFDFDF"/>
                      </a:solidFill>
                      <a:prstDash val="solid"/>
                      <a:round/>
                      <a:headEnd type="none" w="sm" len="sm"/>
                      <a:tailEnd type="none" w="sm" len="sm"/>
                    </a:lnT>
                    <a:lnB w="9525" cap="flat" cmpd="sng">
                      <a:solidFill>
                        <a:srgbClr val="DFDFDF"/>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None/>
                      </a:pPr>
                      <a:r>
                        <a:rPr lang="en-US" sz="1200" b="0" u="none" strike="noStrike" cap="none"/>
                        <a:t>0</a:t>
                      </a:r>
                      <a:endParaRPr/>
                    </a:p>
                  </a:txBody>
                  <a:tcPr marL="76200" marR="76200" marT="106675" marB="106675" anchor="ctr">
                    <a:lnL w="9525" cap="flat" cmpd="sng">
                      <a:solidFill>
                        <a:srgbClr val="DFDFDF"/>
                      </a:solidFill>
                      <a:prstDash val="solid"/>
                      <a:round/>
                      <a:headEnd type="none" w="sm" len="sm"/>
                      <a:tailEnd type="none" w="sm" len="sm"/>
                    </a:lnL>
                    <a:lnR w="9525" cap="flat" cmpd="sng">
                      <a:solidFill>
                        <a:srgbClr val="DFDFDF"/>
                      </a:solidFill>
                      <a:prstDash val="solid"/>
                      <a:round/>
                      <a:headEnd type="none" w="sm" len="sm"/>
                      <a:tailEnd type="none" w="sm" len="sm"/>
                    </a:lnR>
                    <a:lnT w="9525" cap="flat" cmpd="sng">
                      <a:solidFill>
                        <a:srgbClr val="DFDFDF"/>
                      </a:solidFill>
                      <a:prstDash val="solid"/>
                      <a:round/>
                      <a:headEnd type="none" w="sm" len="sm"/>
                      <a:tailEnd type="none" w="sm" len="sm"/>
                    </a:lnT>
                    <a:lnB w="9525" cap="flat" cmpd="sng">
                      <a:solidFill>
                        <a:srgbClr val="DFDFDF"/>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None/>
                      </a:pPr>
                      <a:r>
                        <a:rPr lang="en-US" sz="1200" b="0" u="none" strike="noStrike" cap="none"/>
                        <a:t>0</a:t>
                      </a:r>
                      <a:endParaRPr/>
                    </a:p>
                  </a:txBody>
                  <a:tcPr marL="76200" marR="76200" marT="106675" marB="106675" anchor="ctr">
                    <a:lnL w="9525" cap="flat" cmpd="sng">
                      <a:solidFill>
                        <a:srgbClr val="DFDFDF"/>
                      </a:solidFill>
                      <a:prstDash val="solid"/>
                      <a:round/>
                      <a:headEnd type="none" w="sm" len="sm"/>
                      <a:tailEnd type="none" w="sm" len="sm"/>
                    </a:lnL>
                    <a:lnR w="9525" cap="flat" cmpd="sng">
                      <a:solidFill>
                        <a:srgbClr val="DFDFDF"/>
                      </a:solidFill>
                      <a:prstDash val="solid"/>
                      <a:round/>
                      <a:headEnd type="none" w="sm" len="sm"/>
                      <a:tailEnd type="none" w="sm" len="sm"/>
                    </a:lnR>
                    <a:lnT w="9525" cap="flat" cmpd="sng">
                      <a:solidFill>
                        <a:srgbClr val="DFDFDF"/>
                      </a:solidFill>
                      <a:prstDash val="solid"/>
                      <a:round/>
                      <a:headEnd type="none" w="sm" len="sm"/>
                      <a:tailEnd type="none" w="sm" len="sm"/>
                    </a:lnT>
                    <a:lnB w="9525" cap="flat" cmpd="sng">
                      <a:solidFill>
                        <a:srgbClr val="DFDFDF"/>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None/>
                      </a:pPr>
                      <a:r>
                        <a:rPr lang="en-US" sz="1200" b="0" u="none" strike="noStrike" cap="none"/>
                        <a:t>0</a:t>
                      </a:r>
                      <a:endParaRPr/>
                    </a:p>
                  </a:txBody>
                  <a:tcPr marL="76200" marR="76200" marT="106675" marB="106675" anchor="ctr">
                    <a:lnL w="9525" cap="flat" cmpd="sng">
                      <a:solidFill>
                        <a:srgbClr val="DFDFDF"/>
                      </a:solidFill>
                      <a:prstDash val="solid"/>
                      <a:round/>
                      <a:headEnd type="none" w="sm" len="sm"/>
                      <a:tailEnd type="none" w="sm" len="sm"/>
                    </a:lnL>
                    <a:lnR w="9525" cap="flat" cmpd="sng">
                      <a:solidFill>
                        <a:srgbClr val="DFDFDF"/>
                      </a:solidFill>
                      <a:prstDash val="solid"/>
                      <a:round/>
                      <a:headEnd type="none" w="sm" len="sm"/>
                      <a:tailEnd type="none" w="sm" len="sm"/>
                    </a:lnR>
                    <a:lnT w="9525" cap="flat" cmpd="sng">
                      <a:solidFill>
                        <a:srgbClr val="DFDFDF"/>
                      </a:solidFill>
                      <a:prstDash val="solid"/>
                      <a:round/>
                      <a:headEnd type="none" w="sm" len="sm"/>
                      <a:tailEnd type="none" w="sm" len="sm"/>
                    </a:lnT>
                    <a:lnB w="9525" cap="flat" cmpd="sng">
                      <a:solidFill>
                        <a:srgbClr val="DFDFDF"/>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None/>
                      </a:pPr>
                      <a:r>
                        <a:rPr lang="en-US" sz="1200" b="0" u="none" strike="noStrike" cap="none"/>
                        <a:t>0</a:t>
                      </a:r>
                      <a:endParaRPr/>
                    </a:p>
                  </a:txBody>
                  <a:tcPr marL="76200" marR="76200" marT="106675" marB="106675" anchor="ctr">
                    <a:lnL w="9525" cap="flat" cmpd="sng">
                      <a:solidFill>
                        <a:srgbClr val="DFDFDF"/>
                      </a:solidFill>
                      <a:prstDash val="solid"/>
                      <a:round/>
                      <a:headEnd type="none" w="sm" len="sm"/>
                      <a:tailEnd type="none" w="sm" len="sm"/>
                    </a:lnL>
                    <a:lnR w="9525" cap="flat" cmpd="sng">
                      <a:solidFill>
                        <a:srgbClr val="DFDFDF"/>
                      </a:solidFill>
                      <a:prstDash val="solid"/>
                      <a:round/>
                      <a:headEnd type="none" w="sm" len="sm"/>
                      <a:tailEnd type="none" w="sm" len="sm"/>
                    </a:lnR>
                    <a:lnT w="9525" cap="flat" cmpd="sng">
                      <a:solidFill>
                        <a:srgbClr val="DFDFDF"/>
                      </a:solidFill>
                      <a:prstDash val="solid"/>
                      <a:round/>
                      <a:headEnd type="none" w="sm" len="sm"/>
                      <a:tailEnd type="none" w="sm" len="sm"/>
                    </a:lnT>
                    <a:lnB w="9525" cap="flat" cmpd="sng">
                      <a:solidFill>
                        <a:srgbClr val="DFDFDF"/>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None/>
                      </a:pPr>
                      <a:r>
                        <a:rPr lang="en-US" sz="1200" b="0" u="none" strike="noStrike" cap="none"/>
                        <a:t>0</a:t>
                      </a:r>
                      <a:endParaRPr/>
                    </a:p>
                  </a:txBody>
                  <a:tcPr marL="76200" marR="76200" marT="106675" marB="106675" anchor="ctr">
                    <a:lnL w="9525" cap="flat" cmpd="sng">
                      <a:solidFill>
                        <a:srgbClr val="DFDFDF"/>
                      </a:solidFill>
                      <a:prstDash val="solid"/>
                      <a:round/>
                      <a:headEnd type="none" w="sm" len="sm"/>
                      <a:tailEnd type="none" w="sm" len="sm"/>
                    </a:lnL>
                    <a:lnR w="9525" cap="flat" cmpd="sng">
                      <a:solidFill>
                        <a:srgbClr val="DFDFDF"/>
                      </a:solidFill>
                      <a:prstDash val="solid"/>
                      <a:round/>
                      <a:headEnd type="none" w="sm" len="sm"/>
                      <a:tailEnd type="none" w="sm" len="sm"/>
                    </a:lnR>
                    <a:lnT w="9525" cap="flat" cmpd="sng">
                      <a:solidFill>
                        <a:srgbClr val="DFDFDF"/>
                      </a:solidFill>
                      <a:prstDash val="solid"/>
                      <a:round/>
                      <a:headEnd type="none" w="sm" len="sm"/>
                      <a:tailEnd type="none" w="sm" len="sm"/>
                    </a:lnT>
                    <a:lnB w="9525" cap="flat" cmpd="sng">
                      <a:solidFill>
                        <a:srgbClr val="DFDFDF"/>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None/>
                      </a:pPr>
                      <a:r>
                        <a:rPr lang="en-US" sz="1200" b="0" u="none" strike="noStrike" cap="none"/>
                        <a:t>1</a:t>
                      </a:r>
                      <a:endParaRPr/>
                    </a:p>
                  </a:txBody>
                  <a:tcPr marL="76200" marR="76200" marT="106675" marB="106675" anchor="ctr">
                    <a:lnL w="9525" cap="flat" cmpd="sng">
                      <a:solidFill>
                        <a:srgbClr val="DFDFDF"/>
                      </a:solidFill>
                      <a:prstDash val="solid"/>
                      <a:round/>
                      <a:headEnd type="none" w="sm" len="sm"/>
                      <a:tailEnd type="none" w="sm" len="sm"/>
                    </a:lnL>
                    <a:lnR w="9525" cap="flat" cmpd="sng">
                      <a:solidFill>
                        <a:srgbClr val="DFDFDF"/>
                      </a:solidFill>
                      <a:prstDash val="solid"/>
                      <a:round/>
                      <a:headEnd type="none" w="sm" len="sm"/>
                      <a:tailEnd type="none" w="sm" len="sm"/>
                    </a:lnR>
                    <a:lnT w="9525" cap="flat" cmpd="sng">
                      <a:solidFill>
                        <a:srgbClr val="DFDFDF"/>
                      </a:solidFill>
                      <a:prstDash val="solid"/>
                      <a:round/>
                      <a:headEnd type="none" w="sm" len="sm"/>
                      <a:tailEnd type="none" w="sm" len="sm"/>
                    </a:lnT>
                    <a:lnB w="9525" cap="flat" cmpd="sng">
                      <a:solidFill>
                        <a:srgbClr val="DFDFDF"/>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None/>
                      </a:pPr>
                      <a:r>
                        <a:rPr lang="en-US" sz="1200" b="0" u="none" strike="noStrike" cap="none"/>
                        <a:t>0</a:t>
                      </a:r>
                      <a:endParaRPr/>
                    </a:p>
                  </a:txBody>
                  <a:tcPr marL="76200" marR="76200" marT="106675" marB="106675" anchor="ctr">
                    <a:lnL w="9525" cap="flat" cmpd="sng">
                      <a:solidFill>
                        <a:srgbClr val="DFDFDF"/>
                      </a:solidFill>
                      <a:prstDash val="solid"/>
                      <a:round/>
                      <a:headEnd type="none" w="sm" len="sm"/>
                      <a:tailEnd type="none" w="sm" len="sm"/>
                    </a:lnL>
                    <a:lnR w="9525" cap="flat" cmpd="sng">
                      <a:solidFill>
                        <a:srgbClr val="DFDFDF"/>
                      </a:solidFill>
                      <a:prstDash val="solid"/>
                      <a:round/>
                      <a:headEnd type="none" w="sm" len="sm"/>
                      <a:tailEnd type="none" w="sm" len="sm"/>
                    </a:lnR>
                    <a:lnT w="9525" cap="flat" cmpd="sng">
                      <a:solidFill>
                        <a:srgbClr val="DFDFDF"/>
                      </a:solidFill>
                      <a:prstDash val="solid"/>
                      <a:round/>
                      <a:headEnd type="none" w="sm" len="sm"/>
                      <a:tailEnd type="none" w="sm" len="sm"/>
                    </a:lnT>
                    <a:lnB w="9525" cap="flat" cmpd="sng">
                      <a:solidFill>
                        <a:srgbClr val="DFDFDF"/>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None/>
                      </a:pPr>
                      <a:r>
                        <a:rPr lang="en-US" sz="1200" b="0" u="none" strike="noStrike" cap="none"/>
                        <a:t>0</a:t>
                      </a:r>
                      <a:endParaRPr/>
                    </a:p>
                  </a:txBody>
                  <a:tcPr marL="76200" marR="76200" marT="106675" marB="106675" anchor="ctr">
                    <a:lnL w="9525" cap="flat" cmpd="sng">
                      <a:solidFill>
                        <a:srgbClr val="DFDFDF"/>
                      </a:solidFill>
                      <a:prstDash val="solid"/>
                      <a:round/>
                      <a:headEnd type="none" w="sm" len="sm"/>
                      <a:tailEnd type="none" w="sm" len="sm"/>
                    </a:lnL>
                    <a:lnR w="9525" cap="flat" cmpd="sng">
                      <a:solidFill>
                        <a:srgbClr val="DFDFDF"/>
                      </a:solidFill>
                      <a:prstDash val="solid"/>
                      <a:round/>
                      <a:headEnd type="none" w="sm" len="sm"/>
                      <a:tailEnd type="none" w="sm" len="sm"/>
                    </a:lnR>
                    <a:lnT w="9525" cap="flat" cmpd="sng">
                      <a:solidFill>
                        <a:srgbClr val="DFDFDF"/>
                      </a:solidFill>
                      <a:prstDash val="solid"/>
                      <a:round/>
                      <a:headEnd type="none" w="sm" len="sm"/>
                      <a:tailEnd type="none" w="sm" len="sm"/>
                    </a:lnT>
                    <a:lnB w="9525" cap="flat" cmpd="sng">
                      <a:solidFill>
                        <a:srgbClr val="DFDFDF"/>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None/>
                      </a:pPr>
                      <a:r>
                        <a:rPr lang="en-US" sz="1200" b="0" u="none" strike="noStrike" cap="none"/>
                        <a:t>0</a:t>
                      </a:r>
                      <a:endParaRPr/>
                    </a:p>
                  </a:txBody>
                  <a:tcPr marL="76200" marR="76200" marT="106675" marB="106675" anchor="ctr">
                    <a:lnL w="9525" cap="flat" cmpd="sng">
                      <a:solidFill>
                        <a:srgbClr val="DFDFDF"/>
                      </a:solidFill>
                      <a:prstDash val="solid"/>
                      <a:round/>
                      <a:headEnd type="none" w="sm" len="sm"/>
                      <a:tailEnd type="none" w="sm" len="sm"/>
                    </a:lnL>
                    <a:lnR w="9525" cap="flat" cmpd="sng">
                      <a:solidFill>
                        <a:srgbClr val="DFDFDF"/>
                      </a:solidFill>
                      <a:prstDash val="solid"/>
                      <a:round/>
                      <a:headEnd type="none" w="sm" len="sm"/>
                      <a:tailEnd type="none" w="sm" len="sm"/>
                    </a:lnR>
                    <a:lnT w="9525" cap="flat" cmpd="sng">
                      <a:solidFill>
                        <a:srgbClr val="DFDFDF"/>
                      </a:solidFill>
                      <a:prstDash val="solid"/>
                      <a:round/>
                      <a:headEnd type="none" w="sm" len="sm"/>
                      <a:tailEnd type="none" w="sm" len="sm"/>
                    </a:lnT>
                    <a:lnB w="9525" cap="flat" cmpd="sng">
                      <a:solidFill>
                        <a:srgbClr val="DFDFDF"/>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None/>
                      </a:pPr>
                      <a:r>
                        <a:rPr lang="en-US" sz="1200" b="0" u="none" strike="noStrike" cap="none"/>
                        <a:t>1</a:t>
                      </a:r>
                      <a:endParaRPr/>
                    </a:p>
                  </a:txBody>
                  <a:tcPr marL="76200" marR="76200" marT="106675" marB="106675" anchor="ctr">
                    <a:lnL w="9525" cap="flat" cmpd="sng">
                      <a:solidFill>
                        <a:srgbClr val="DFDFDF"/>
                      </a:solidFill>
                      <a:prstDash val="solid"/>
                      <a:round/>
                      <a:headEnd type="none" w="sm" len="sm"/>
                      <a:tailEnd type="none" w="sm" len="sm"/>
                    </a:lnL>
                    <a:lnR w="9525" cap="flat" cmpd="sng">
                      <a:solidFill>
                        <a:srgbClr val="DFDFDF"/>
                      </a:solidFill>
                      <a:prstDash val="solid"/>
                      <a:round/>
                      <a:headEnd type="none" w="sm" len="sm"/>
                      <a:tailEnd type="none" w="sm" len="sm"/>
                    </a:lnR>
                    <a:lnT w="9525" cap="flat" cmpd="sng">
                      <a:solidFill>
                        <a:srgbClr val="DFDFDF"/>
                      </a:solidFill>
                      <a:prstDash val="solid"/>
                      <a:round/>
                      <a:headEnd type="none" w="sm" len="sm"/>
                      <a:tailEnd type="none" w="sm" len="sm"/>
                    </a:lnT>
                    <a:lnB w="9525" cap="flat" cmpd="sng">
                      <a:solidFill>
                        <a:srgbClr val="DFDFDF"/>
                      </a:solidFill>
                      <a:prstDash val="solid"/>
                      <a:round/>
                      <a:headEnd type="none" w="sm" len="sm"/>
                      <a:tailEnd type="none" w="sm" len="sm"/>
                    </a:lnB>
                    <a:solidFill>
                      <a:srgbClr val="FFFFFF"/>
                    </a:solidFill>
                  </a:tcPr>
                </a:tc>
                <a:extLst>
                  <a:ext uri="{0D108BD9-81ED-4DB2-BD59-A6C34878D82A}">
                    <a16:rowId xmlns:a16="http://schemas.microsoft.com/office/drawing/2014/main" val="10002"/>
                  </a:ext>
                </a:extLst>
              </a:tr>
              <a:tr h="363500">
                <a:tc>
                  <a:txBody>
                    <a:bodyPr/>
                    <a:lstStyle/>
                    <a:p>
                      <a:pPr marL="0" marR="0" lvl="0" indent="0" algn="ctr" rtl="0">
                        <a:lnSpc>
                          <a:spcPct val="100000"/>
                        </a:lnSpc>
                        <a:spcBef>
                          <a:spcPts val="0"/>
                        </a:spcBef>
                        <a:spcAft>
                          <a:spcPts val="0"/>
                        </a:spcAft>
                        <a:buNone/>
                      </a:pPr>
                      <a:r>
                        <a:rPr lang="en-US" sz="1200" b="0" u="none" strike="noStrike" cap="none"/>
                        <a:t>0</a:t>
                      </a:r>
                      <a:endParaRPr/>
                    </a:p>
                  </a:txBody>
                  <a:tcPr marL="76200" marR="76200" marT="106675" marB="106675" anchor="ctr">
                    <a:lnL w="9525" cap="flat" cmpd="sng">
                      <a:solidFill>
                        <a:srgbClr val="DFDFDF"/>
                      </a:solidFill>
                      <a:prstDash val="solid"/>
                      <a:round/>
                      <a:headEnd type="none" w="sm" len="sm"/>
                      <a:tailEnd type="none" w="sm" len="sm"/>
                    </a:lnL>
                    <a:lnR w="9525" cap="flat" cmpd="sng">
                      <a:solidFill>
                        <a:srgbClr val="DFDFDF"/>
                      </a:solidFill>
                      <a:prstDash val="solid"/>
                      <a:round/>
                      <a:headEnd type="none" w="sm" len="sm"/>
                      <a:tailEnd type="none" w="sm" len="sm"/>
                    </a:lnR>
                    <a:lnT w="9525" cap="flat" cmpd="sng">
                      <a:solidFill>
                        <a:srgbClr val="DFDFDF"/>
                      </a:solidFill>
                      <a:prstDash val="solid"/>
                      <a:round/>
                      <a:headEnd type="none" w="sm" len="sm"/>
                      <a:tailEnd type="none" w="sm" len="sm"/>
                    </a:lnT>
                    <a:lnB w="9525" cap="flat" cmpd="sng">
                      <a:solidFill>
                        <a:srgbClr val="DFDFDF"/>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None/>
                      </a:pPr>
                      <a:r>
                        <a:rPr lang="en-US" sz="1200" b="0" u="none" strike="noStrike" cap="none"/>
                        <a:t>0</a:t>
                      </a:r>
                      <a:endParaRPr/>
                    </a:p>
                  </a:txBody>
                  <a:tcPr marL="76200" marR="76200" marT="106675" marB="106675" anchor="ctr">
                    <a:lnL w="9525" cap="flat" cmpd="sng">
                      <a:solidFill>
                        <a:srgbClr val="DFDFDF"/>
                      </a:solidFill>
                      <a:prstDash val="solid"/>
                      <a:round/>
                      <a:headEnd type="none" w="sm" len="sm"/>
                      <a:tailEnd type="none" w="sm" len="sm"/>
                    </a:lnL>
                    <a:lnR w="9525" cap="flat" cmpd="sng">
                      <a:solidFill>
                        <a:srgbClr val="DFDFDF"/>
                      </a:solidFill>
                      <a:prstDash val="solid"/>
                      <a:round/>
                      <a:headEnd type="none" w="sm" len="sm"/>
                      <a:tailEnd type="none" w="sm" len="sm"/>
                    </a:lnR>
                    <a:lnT w="9525" cap="flat" cmpd="sng">
                      <a:solidFill>
                        <a:srgbClr val="DFDFDF"/>
                      </a:solidFill>
                      <a:prstDash val="solid"/>
                      <a:round/>
                      <a:headEnd type="none" w="sm" len="sm"/>
                      <a:tailEnd type="none" w="sm" len="sm"/>
                    </a:lnT>
                    <a:lnB w="9525" cap="flat" cmpd="sng">
                      <a:solidFill>
                        <a:srgbClr val="DFDFDF"/>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None/>
                      </a:pPr>
                      <a:r>
                        <a:rPr lang="en-US" sz="1200" b="0" u="none" strike="noStrike" cap="none"/>
                        <a:t>0</a:t>
                      </a:r>
                      <a:endParaRPr/>
                    </a:p>
                  </a:txBody>
                  <a:tcPr marL="76200" marR="76200" marT="106675" marB="106675" anchor="ctr">
                    <a:lnL w="9525" cap="flat" cmpd="sng">
                      <a:solidFill>
                        <a:srgbClr val="DFDFDF"/>
                      </a:solidFill>
                      <a:prstDash val="solid"/>
                      <a:round/>
                      <a:headEnd type="none" w="sm" len="sm"/>
                      <a:tailEnd type="none" w="sm" len="sm"/>
                    </a:lnL>
                    <a:lnR w="9525" cap="flat" cmpd="sng">
                      <a:solidFill>
                        <a:srgbClr val="DFDFDF"/>
                      </a:solidFill>
                      <a:prstDash val="solid"/>
                      <a:round/>
                      <a:headEnd type="none" w="sm" len="sm"/>
                      <a:tailEnd type="none" w="sm" len="sm"/>
                    </a:lnR>
                    <a:lnT w="9525" cap="flat" cmpd="sng">
                      <a:solidFill>
                        <a:srgbClr val="DFDFDF"/>
                      </a:solidFill>
                      <a:prstDash val="solid"/>
                      <a:round/>
                      <a:headEnd type="none" w="sm" len="sm"/>
                      <a:tailEnd type="none" w="sm" len="sm"/>
                    </a:lnT>
                    <a:lnB w="9525" cap="flat" cmpd="sng">
                      <a:solidFill>
                        <a:srgbClr val="DFDFDF"/>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None/>
                      </a:pPr>
                      <a:r>
                        <a:rPr lang="en-US" sz="1200" b="0" u="none" strike="noStrike" cap="none"/>
                        <a:t>0</a:t>
                      </a:r>
                      <a:endParaRPr/>
                    </a:p>
                  </a:txBody>
                  <a:tcPr marL="76200" marR="76200" marT="106675" marB="106675" anchor="ctr">
                    <a:lnL w="9525" cap="flat" cmpd="sng">
                      <a:solidFill>
                        <a:srgbClr val="DFDFDF"/>
                      </a:solidFill>
                      <a:prstDash val="solid"/>
                      <a:round/>
                      <a:headEnd type="none" w="sm" len="sm"/>
                      <a:tailEnd type="none" w="sm" len="sm"/>
                    </a:lnL>
                    <a:lnR w="9525" cap="flat" cmpd="sng">
                      <a:solidFill>
                        <a:srgbClr val="DFDFDF"/>
                      </a:solidFill>
                      <a:prstDash val="solid"/>
                      <a:round/>
                      <a:headEnd type="none" w="sm" len="sm"/>
                      <a:tailEnd type="none" w="sm" len="sm"/>
                    </a:lnR>
                    <a:lnT w="9525" cap="flat" cmpd="sng">
                      <a:solidFill>
                        <a:srgbClr val="DFDFDF"/>
                      </a:solidFill>
                      <a:prstDash val="solid"/>
                      <a:round/>
                      <a:headEnd type="none" w="sm" len="sm"/>
                      <a:tailEnd type="none" w="sm" len="sm"/>
                    </a:lnT>
                    <a:lnB w="9525" cap="flat" cmpd="sng">
                      <a:solidFill>
                        <a:srgbClr val="DFDFDF"/>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None/>
                      </a:pPr>
                      <a:r>
                        <a:rPr lang="en-US" sz="1200" b="0" u="none" strike="noStrike" cap="none"/>
                        <a:t>0</a:t>
                      </a:r>
                      <a:endParaRPr/>
                    </a:p>
                  </a:txBody>
                  <a:tcPr marL="76200" marR="76200" marT="106675" marB="106675" anchor="ctr">
                    <a:lnL w="9525" cap="flat" cmpd="sng">
                      <a:solidFill>
                        <a:srgbClr val="DFDFDF"/>
                      </a:solidFill>
                      <a:prstDash val="solid"/>
                      <a:round/>
                      <a:headEnd type="none" w="sm" len="sm"/>
                      <a:tailEnd type="none" w="sm" len="sm"/>
                    </a:lnL>
                    <a:lnR w="9525" cap="flat" cmpd="sng">
                      <a:solidFill>
                        <a:srgbClr val="DFDFDF"/>
                      </a:solidFill>
                      <a:prstDash val="solid"/>
                      <a:round/>
                      <a:headEnd type="none" w="sm" len="sm"/>
                      <a:tailEnd type="none" w="sm" len="sm"/>
                    </a:lnR>
                    <a:lnT w="9525" cap="flat" cmpd="sng">
                      <a:solidFill>
                        <a:srgbClr val="DFDFDF"/>
                      </a:solidFill>
                      <a:prstDash val="solid"/>
                      <a:round/>
                      <a:headEnd type="none" w="sm" len="sm"/>
                      <a:tailEnd type="none" w="sm" len="sm"/>
                    </a:lnT>
                    <a:lnB w="9525" cap="flat" cmpd="sng">
                      <a:solidFill>
                        <a:srgbClr val="DFDFDF"/>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None/>
                      </a:pPr>
                      <a:r>
                        <a:rPr lang="en-US" sz="1200" b="0" u="none" strike="noStrike" cap="none"/>
                        <a:t>1</a:t>
                      </a:r>
                      <a:endParaRPr/>
                    </a:p>
                  </a:txBody>
                  <a:tcPr marL="76200" marR="76200" marT="106675" marB="106675" anchor="ctr">
                    <a:lnL w="9525" cap="flat" cmpd="sng">
                      <a:solidFill>
                        <a:srgbClr val="DFDFDF"/>
                      </a:solidFill>
                      <a:prstDash val="solid"/>
                      <a:round/>
                      <a:headEnd type="none" w="sm" len="sm"/>
                      <a:tailEnd type="none" w="sm" len="sm"/>
                    </a:lnL>
                    <a:lnR w="9525" cap="flat" cmpd="sng">
                      <a:solidFill>
                        <a:srgbClr val="DFDFDF"/>
                      </a:solidFill>
                      <a:prstDash val="solid"/>
                      <a:round/>
                      <a:headEnd type="none" w="sm" len="sm"/>
                      <a:tailEnd type="none" w="sm" len="sm"/>
                    </a:lnR>
                    <a:lnT w="9525" cap="flat" cmpd="sng">
                      <a:solidFill>
                        <a:srgbClr val="DFDFDF"/>
                      </a:solidFill>
                      <a:prstDash val="solid"/>
                      <a:round/>
                      <a:headEnd type="none" w="sm" len="sm"/>
                      <a:tailEnd type="none" w="sm" len="sm"/>
                    </a:lnT>
                    <a:lnB w="9525" cap="flat" cmpd="sng">
                      <a:solidFill>
                        <a:srgbClr val="DFDFDF"/>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None/>
                      </a:pPr>
                      <a:r>
                        <a:rPr lang="en-US" sz="1200" b="0" u="none" strike="noStrike" cap="none"/>
                        <a:t>0</a:t>
                      </a:r>
                      <a:endParaRPr/>
                    </a:p>
                  </a:txBody>
                  <a:tcPr marL="76200" marR="76200" marT="106675" marB="106675" anchor="ctr">
                    <a:lnL w="9525" cap="flat" cmpd="sng">
                      <a:solidFill>
                        <a:srgbClr val="DFDFDF"/>
                      </a:solidFill>
                      <a:prstDash val="solid"/>
                      <a:round/>
                      <a:headEnd type="none" w="sm" len="sm"/>
                      <a:tailEnd type="none" w="sm" len="sm"/>
                    </a:lnL>
                    <a:lnR w="9525" cap="flat" cmpd="sng">
                      <a:solidFill>
                        <a:srgbClr val="DFDFDF"/>
                      </a:solidFill>
                      <a:prstDash val="solid"/>
                      <a:round/>
                      <a:headEnd type="none" w="sm" len="sm"/>
                      <a:tailEnd type="none" w="sm" len="sm"/>
                    </a:lnR>
                    <a:lnT w="9525" cap="flat" cmpd="sng">
                      <a:solidFill>
                        <a:srgbClr val="DFDFDF"/>
                      </a:solidFill>
                      <a:prstDash val="solid"/>
                      <a:round/>
                      <a:headEnd type="none" w="sm" len="sm"/>
                      <a:tailEnd type="none" w="sm" len="sm"/>
                    </a:lnT>
                    <a:lnB w="9525" cap="flat" cmpd="sng">
                      <a:solidFill>
                        <a:srgbClr val="DFDFDF"/>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None/>
                      </a:pPr>
                      <a:r>
                        <a:rPr lang="en-US" sz="1200" b="0" u="none" strike="noStrike" cap="none"/>
                        <a:t>0</a:t>
                      </a:r>
                      <a:endParaRPr/>
                    </a:p>
                  </a:txBody>
                  <a:tcPr marL="76200" marR="76200" marT="106675" marB="106675" anchor="ctr">
                    <a:lnL w="9525" cap="flat" cmpd="sng">
                      <a:solidFill>
                        <a:srgbClr val="DFDFDF"/>
                      </a:solidFill>
                      <a:prstDash val="solid"/>
                      <a:round/>
                      <a:headEnd type="none" w="sm" len="sm"/>
                      <a:tailEnd type="none" w="sm" len="sm"/>
                    </a:lnL>
                    <a:lnR w="9525" cap="flat" cmpd="sng">
                      <a:solidFill>
                        <a:srgbClr val="DFDFDF"/>
                      </a:solidFill>
                      <a:prstDash val="solid"/>
                      <a:round/>
                      <a:headEnd type="none" w="sm" len="sm"/>
                      <a:tailEnd type="none" w="sm" len="sm"/>
                    </a:lnR>
                    <a:lnT w="9525" cap="flat" cmpd="sng">
                      <a:solidFill>
                        <a:srgbClr val="DFDFDF"/>
                      </a:solidFill>
                      <a:prstDash val="solid"/>
                      <a:round/>
                      <a:headEnd type="none" w="sm" len="sm"/>
                      <a:tailEnd type="none" w="sm" len="sm"/>
                    </a:lnT>
                    <a:lnB w="9525" cap="flat" cmpd="sng">
                      <a:solidFill>
                        <a:srgbClr val="DFDFDF"/>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None/>
                      </a:pPr>
                      <a:r>
                        <a:rPr lang="en-US" sz="1200" b="0" u="none" strike="noStrike" cap="none"/>
                        <a:t>0</a:t>
                      </a:r>
                      <a:endParaRPr/>
                    </a:p>
                  </a:txBody>
                  <a:tcPr marL="76200" marR="76200" marT="106675" marB="106675" anchor="ctr">
                    <a:lnL w="9525" cap="flat" cmpd="sng">
                      <a:solidFill>
                        <a:srgbClr val="DFDFDF"/>
                      </a:solidFill>
                      <a:prstDash val="solid"/>
                      <a:round/>
                      <a:headEnd type="none" w="sm" len="sm"/>
                      <a:tailEnd type="none" w="sm" len="sm"/>
                    </a:lnL>
                    <a:lnR w="9525" cap="flat" cmpd="sng">
                      <a:solidFill>
                        <a:srgbClr val="DFDFDF"/>
                      </a:solidFill>
                      <a:prstDash val="solid"/>
                      <a:round/>
                      <a:headEnd type="none" w="sm" len="sm"/>
                      <a:tailEnd type="none" w="sm" len="sm"/>
                    </a:lnR>
                    <a:lnT w="9525" cap="flat" cmpd="sng">
                      <a:solidFill>
                        <a:srgbClr val="DFDFDF"/>
                      </a:solidFill>
                      <a:prstDash val="solid"/>
                      <a:round/>
                      <a:headEnd type="none" w="sm" len="sm"/>
                      <a:tailEnd type="none" w="sm" len="sm"/>
                    </a:lnT>
                    <a:lnB w="9525" cap="flat" cmpd="sng">
                      <a:solidFill>
                        <a:srgbClr val="DFDFDF"/>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None/>
                      </a:pPr>
                      <a:r>
                        <a:rPr lang="en-US" sz="1200" b="0" u="none" strike="noStrike" cap="none"/>
                        <a:t>1</a:t>
                      </a:r>
                      <a:endParaRPr/>
                    </a:p>
                  </a:txBody>
                  <a:tcPr marL="76200" marR="76200" marT="106675" marB="106675" anchor="ctr">
                    <a:lnL w="9525" cap="flat" cmpd="sng">
                      <a:solidFill>
                        <a:srgbClr val="DFDFDF"/>
                      </a:solidFill>
                      <a:prstDash val="solid"/>
                      <a:round/>
                      <a:headEnd type="none" w="sm" len="sm"/>
                      <a:tailEnd type="none" w="sm" len="sm"/>
                    </a:lnL>
                    <a:lnR w="9525" cap="flat" cmpd="sng">
                      <a:solidFill>
                        <a:srgbClr val="DFDFDF"/>
                      </a:solidFill>
                      <a:prstDash val="solid"/>
                      <a:round/>
                      <a:headEnd type="none" w="sm" len="sm"/>
                      <a:tailEnd type="none" w="sm" len="sm"/>
                    </a:lnR>
                    <a:lnT w="9525" cap="flat" cmpd="sng">
                      <a:solidFill>
                        <a:srgbClr val="DFDFDF"/>
                      </a:solidFill>
                      <a:prstDash val="solid"/>
                      <a:round/>
                      <a:headEnd type="none" w="sm" len="sm"/>
                      <a:tailEnd type="none" w="sm" len="sm"/>
                    </a:lnT>
                    <a:lnB w="9525" cap="flat" cmpd="sng">
                      <a:solidFill>
                        <a:srgbClr val="DFDFDF"/>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None/>
                      </a:pPr>
                      <a:r>
                        <a:rPr lang="en-US" sz="1200" b="0" u="none" strike="noStrike" cap="none"/>
                        <a:t>0</a:t>
                      </a:r>
                      <a:endParaRPr/>
                    </a:p>
                  </a:txBody>
                  <a:tcPr marL="76200" marR="76200" marT="106675" marB="106675" anchor="ctr">
                    <a:lnL w="9525" cap="flat" cmpd="sng">
                      <a:solidFill>
                        <a:srgbClr val="DFDFDF"/>
                      </a:solidFill>
                      <a:prstDash val="solid"/>
                      <a:round/>
                      <a:headEnd type="none" w="sm" len="sm"/>
                      <a:tailEnd type="none" w="sm" len="sm"/>
                    </a:lnL>
                    <a:lnR w="9525" cap="flat" cmpd="sng">
                      <a:solidFill>
                        <a:srgbClr val="DFDFDF"/>
                      </a:solidFill>
                      <a:prstDash val="solid"/>
                      <a:round/>
                      <a:headEnd type="none" w="sm" len="sm"/>
                      <a:tailEnd type="none" w="sm" len="sm"/>
                    </a:lnR>
                    <a:lnT w="9525" cap="flat" cmpd="sng">
                      <a:solidFill>
                        <a:srgbClr val="DFDFDF"/>
                      </a:solidFill>
                      <a:prstDash val="solid"/>
                      <a:round/>
                      <a:headEnd type="none" w="sm" len="sm"/>
                      <a:tailEnd type="none" w="sm" len="sm"/>
                    </a:lnT>
                    <a:lnB w="9525" cap="flat" cmpd="sng">
                      <a:solidFill>
                        <a:srgbClr val="DFDFDF"/>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363500">
                <a:tc>
                  <a:txBody>
                    <a:bodyPr/>
                    <a:lstStyle/>
                    <a:p>
                      <a:pPr marL="0" marR="0" lvl="0" indent="0" algn="ctr" rtl="0">
                        <a:lnSpc>
                          <a:spcPct val="100000"/>
                        </a:lnSpc>
                        <a:spcBef>
                          <a:spcPts val="0"/>
                        </a:spcBef>
                        <a:spcAft>
                          <a:spcPts val="0"/>
                        </a:spcAft>
                        <a:buNone/>
                      </a:pPr>
                      <a:r>
                        <a:rPr lang="en-US" sz="1200" b="0" u="none" strike="noStrike" cap="none"/>
                        <a:t>0</a:t>
                      </a:r>
                      <a:endParaRPr/>
                    </a:p>
                  </a:txBody>
                  <a:tcPr marL="76200" marR="76200" marT="106675" marB="106675" anchor="ctr">
                    <a:lnL w="9525" cap="flat" cmpd="sng">
                      <a:solidFill>
                        <a:srgbClr val="DFDFDF"/>
                      </a:solidFill>
                      <a:prstDash val="solid"/>
                      <a:round/>
                      <a:headEnd type="none" w="sm" len="sm"/>
                      <a:tailEnd type="none" w="sm" len="sm"/>
                    </a:lnL>
                    <a:lnR w="9525" cap="flat" cmpd="sng">
                      <a:solidFill>
                        <a:srgbClr val="DFDFDF"/>
                      </a:solidFill>
                      <a:prstDash val="solid"/>
                      <a:round/>
                      <a:headEnd type="none" w="sm" len="sm"/>
                      <a:tailEnd type="none" w="sm" len="sm"/>
                    </a:lnR>
                    <a:lnT w="9525" cap="flat" cmpd="sng">
                      <a:solidFill>
                        <a:srgbClr val="DFDFDF"/>
                      </a:solidFill>
                      <a:prstDash val="solid"/>
                      <a:round/>
                      <a:headEnd type="none" w="sm" len="sm"/>
                      <a:tailEnd type="none" w="sm" len="sm"/>
                    </a:lnT>
                    <a:lnB w="9525" cap="flat" cmpd="sng">
                      <a:solidFill>
                        <a:srgbClr val="DFDFDF"/>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None/>
                      </a:pPr>
                      <a:r>
                        <a:rPr lang="en-US" sz="1200" b="0" u="none" strike="noStrike" cap="none"/>
                        <a:t>0</a:t>
                      </a:r>
                      <a:endParaRPr/>
                    </a:p>
                  </a:txBody>
                  <a:tcPr marL="76200" marR="76200" marT="106675" marB="106675" anchor="ctr">
                    <a:lnL w="9525" cap="flat" cmpd="sng">
                      <a:solidFill>
                        <a:srgbClr val="DFDFDF"/>
                      </a:solidFill>
                      <a:prstDash val="solid"/>
                      <a:round/>
                      <a:headEnd type="none" w="sm" len="sm"/>
                      <a:tailEnd type="none" w="sm" len="sm"/>
                    </a:lnL>
                    <a:lnR w="9525" cap="flat" cmpd="sng">
                      <a:solidFill>
                        <a:srgbClr val="DFDFDF"/>
                      </a:solidFill>
                      <a:prstDash val="solid"/>
                      <a:round/>
                      <a:headEnd type="none" w="sm" len="sm"/>
                      <a:tailEnd type="none" w="sm" len="sm"/>
                    </a:lnR>
                    <a:lnT w="9525" cap="flat" cmpd="sng">
                      <a:solidFill>
                        <a:srgbClr val="DFDFDF"/>
                      </a:solidFill>
                      <a:prstDash val="solid"/>
                      <a:round/>
                      <a:headEnd type="none" w="sm" len="sm"/>
                      <a:tailEnd type="none" w="sm" len="sm"/>
                    </a:lnT>
                    <a:lnB w="9525" cap="flat" cmpd="sng">
                      <a:solidFill>
                        <a:srgbClr val="DFDFDF"/>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None/>
                      </a:pPr>
                      <a:r>
                        <a:rPr lang="en-US" sz="1200" b="0" u="none" strike="noStrike" cap="none"/>
                        <a:t>0</a:t>
                      </a:r>
                      <a:endParaRPr/>
                    </a:p>
                  </a:txBody>
                  <a:tcPr marL="76200" marR="76200" marT="106675" marB="106675" anchor="ctr">
                    <a:lnL w="9525" cap="flat" cmpd="sng">
                      <a:solidFill>
                        <a:srgbClr val="DFDFDF"/>
                      </a:solidFill>
                      <a:prstDash val="solid"/>
                      <a:round/>
                      <a:headEnd type="none" w="sm" len="sm"/>
                      <a:tailEnd type="none" w="sm" len="sm"/>
                    </a:lnL>
                    <a:lnR w="9525" cap="flat" cmpd="sng">
                      <a:solidFill>
                        <a:srgbClr val="DFDFDF"/>
                      </a:solidFill>
                      <a:prstDash val="solid"/>
                      <a:round/>
                      <a:headEnd type="none" w="sm" len="sm"/>
                      <a:tailEnd type="none" w="sm" len="sm"/>
                    </a:lnR>
                    <a:lnT w="9525" cap="flat" cmpd="sng">
                      <a:solidFill>
                        <a:srgbClr val="DFDFDF"/>
                      </a:solidFill>
                      <a:prstDash val="solid"/>
                      <a:round/>
                      <a:headEnd type="none" w="sm" len="sm"/>
                      <a:tailEnd type="none" w="sm" len="sm"/>
                    </a:lnT>
                    <a:lnB w="9525" cap="flat" cmpd="sng">
                      <a:solidFill>
                        <a:srgbClr val="DFDFDF"/>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None/>
                      </a:pPr>
                      <a:r>
                        <a:rPr lang="en-US" sz="1200" b="0" u="none" strike="noStrike" cap="none"/>
                        <a:t>0</a:t>
                      </a:r>
                      <a:endParaRPr/>
                    </a:p>
                  </a:txBody>
                  <a:tcPr marL="76200" marR="76200" marT="106675" marB="106675" anchor="ctr">
                    <a:lnL w="9525" cap="flat" cmpd="sng">
                      <a:solidFill>
                        <a:srgbClr val="DFDFDF"/>
                      </a:solidFill>
                      <a:prstDash val="solid"/>
                      <a:round/>
                      <a:headEnd type="none" w="sm" len="sm"/>
                      <a:tailEnd type="none" w="sm" len="sm"/>
                    </a:lnL>
                    <a:lnR w="9525" cap="flat" cmpd="sng">
                      <a:solidFill>
                        <a:srgbClr val="DFDFDF"/>
                      </a:solidFill>
                      <a:prstDash val="solid"/>
                      <a:round/>
                      <a:headEnd type="none" w="sm" len="sm"/>
                      <a:tailEnd type="none" w="sm" len="sm"/>
                    </a:lnR>
                    <a:lnT w="9525" cap="flat" cmpd="sng">
                      <a:solidFill>
                        <a:srgbClr val="DFDFDF"/>
                      </a:solidFill>
                      <a:prstDash val="solid"/>
                      <a:round/>
                      <a:headEnd type="none" w="sm" len="sm"/>
                      <a:tailEnd type="none" w="sm" len="sm"/>
                    </a:lnT>
                    <a:lnB w="9525" cap="flat" cmpd="sng">
                      <a:solidFill>
                        <a:srgbClr val="DFDFDF"/>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None/>
                      </a:pPr>
                      <a:r>
                        <a:rPr lang="en-US" sz="1200" b="0" u="none" strike="noStrike" cap="none"/>
                        <a:t>1</a:t>
                      </a:r>
                      <a:endParaRPr/>
                    </a:p>
                  </a:txBody>
                  <a:tcPr marL="76200" marR="76200" marT="106675" marB="106675" anchor="ctr">
                    <a:lnL w="9525" cap="flat" cmpd="sng">
                      <a:solidFill>
                        <a:srgbClr val="DFDFDF"/>
                      </a:solidFill>
                      <a:prstDash val="solid"/>
                      <a:round/>
                      <a:headEnd type="none" w="sm" len="sm"/>
                      <a:tailEnd type="none" w="sm" len="sm"/>
                    </a:lnL>
                    <a:lnR w="9525" cap="flat" cmpd="sng">
                      <a:solidFill>
                        <a:srgbClr val="DFDFDF"/>
                      </a:solidFill>
                      <a:prstDash val="solid"/>
                      <a:round/>
                      <a:headEnd type="none" w="sm" len="sm"/>
                      <a:tailEnd type="none" w="sm" len="sm"/>
                    </a:lnR>
                    <a:lnT w="9525" cap="flat" cmpd="sng">
                      <a:solidFill>
                        <a:srgbClr val="DFDFDF"/>
                      </a:solidFill>
                      <a:prstDash val="solid"/>
                      <a:round/>
                      <a:headEnd type="none" w="sm" len="sm"/>
                      <a:tailEnd type="none" w="sm" len="sm"/>
                    </a:lnT>
                    <a:lnB w="9525" cap="flat" cmpd="sng">
                      <a:solidFill>
                        <a:srgbClr val="DFDFDF"/>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None/>
                      </a:pPr>
                      <a:r>
                        <a:rPr lang="en-US" sz="1200" b="0" u="none" strike="noStrike" cap="none"/>
                        <a:t>0</a:t>
                      </a:r>
                      <a:endParaRPr/>
                    </a:p>
                  </a:txBody>
                  <a:tcPr marL="76200" marR="76200" marT="106675" marB="106675" anchor="ctr">
                    <a:lnL w="9525" cap="flat" cmpd="sng">
                      <a:solidFill>
                        <a:srgbClr val="DFDFDF"/>
                      </a:solidFill>
                      <a:prstDash val="solid"/>
                      <a:round/>
                      <a:headEnd type="none" w="sm" len="sm"/>
                      <a:tailEnd type="none" w="sm" len="sm"/>
                    </a:lnL>
                    <a:lnR w="9525" cap="flat" cmpd="sng">
                      <a:solidFill>
                        <a:srgbClr val="DFDFDF"/>
                      </a:solidFill>
                      <a:prstDash val="solid"/>
                      <a:round/>
                      <a:headEnd type="none" w="sm" len="sm"/>
                      <a:tailEnd type="none" w="sm" len="sm"/>
                    </a:lnR>
                    <a:lnT w="9525" cap="flat" cmpd="sng">
                      <a:solidFill>
                        <a:srgbClr val="DFDFDF"/>
                      </a:solidFill>
                      <a:prstDash val="solid"/>
                      <a:round/>
                      <a:headEnd type="none" w="sm" len="sm"/>
                      <a:tailEnd type="none" w="sm" len="sm"/>
                    </a:lnT>
                    <a:lnB w="9525" cap="flat" cmpd="sng">
                      <a:solidFill>
                        <a:srgbClr val="DFDFDF"/>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None/>
                      </a:pPr>
                      <a:r>
                        <a:rPr lang="en-US" sz="1200" b="0" u="none" strike="noStrike" cap="none"/>
                        <a:t>0</a:t>
                      </a:r>
                      <a:endParaRPr/>
                    </a:p>
                  </a:txBody>
                  <a:tcPr marL="76200" marR="76200" marT="106675" marB="106675" anchor="ctr">
                    <a:lnL w="9525" cap="flat" cmpd="sng">
                      <a:solidFill>
                        <a:srgbClr val="DFDFDF"/>
                      </a:solidFill>
                      <a:prstDash val="solid"/>
                      <a:round/>
                      <a:headEnd type="none" w="sm" len="sm"/>
                      <a:tailEnd type="none" w="sm" len="sm"/>
                    </a:lnL>
                    <a:lnR w="9525" cap="flat" cmpd="sng">
                      <a:solidFill>
                        <a:srgbClr val="DFDFDF"/>
                      </a:solidFill>
                      <a:prstDash val="solid"/>
                      <a:round/>
                      <a:headEnd type="none" w="sm" len="sm"/>
                      <a:tailEnd type="none" w="sm" len="sm"/>
                    </a:lnR>
                    <a:lnT w="9525" cap="flat" cmpd="sng">
                      <a:solidFill>
                        <a:srgbClr val="DFDFDF"/>
                      </a:solidFill>
                      <a:prstDash val="solid"/>
                      <a:round/>
                      <a:headEnd type="none" w="sm" len="sm"/>
                      <a:tailEnd type="none" w="sm" len="sm"/>
                    </a:lnT>
                    <a:lnB w="9525" cap="flat" cmpd="sng">
                      <a:solidFill>
                        <a:srgbClr val="DFDFDF"/>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None/>
                      </a:pPr>
                      <a:r>
                        <a:rPr lang="en-US" sz="1200" b="0" u="none" strike="noStrike" cap="none"/>
                        <a:t>0</a:t>
                      </a:r>
                      <a:endParaRPr/>
                    </a:p>
                  </a:txBody>
                  <a:tcPr marL="76200" marR="76200" marT="106675" marB="106675" anchor="ctr">
                    <a:lnL w="9525" cap="flat" cmpd="sng">
                      <a:solidFill>
                        <a:srgbClr val="DFDFDF"/>
                      </a:solidFill>
                      <a:prstDash val="solid"/>
                      <a:round/>
                      <a:headEnd type="none" w="sm" len="sm"/>
                      <a:tailEnd type="none" w="sm" len="sm"/>
                    </a:lnL>
                    <a:lnR w="9525" cap="flat" cmpd="sng">
                      <a:solidFill>
                        <a:srgbClr val="DFDFDF"/>
                      </a:solidFill>
                      <a:prstDash val="solid"/>
                      <a:round/>
                      <a:headEnd type="none" w="sm" len="sm"/>
                      <a:tailEnd type="none" w="sm" len="sm"/>
                    </a:lnR>
                    <a:lnT w="9525" cap="flat" cmpd="sng">
                      <a:solidFill>
                        <a:srgbClr val="DFDFDF"/>
                      </a:solidFill>
                      <a:prstDash val="solid"/>
                      <a:round/>
                      <a:headEnd type="none" w="sm" len="sm"/>
                      <a:tailEnd type="none" w="sm" len="sm"/>
                    </a:lnT>
                    <a:lnB w="9525" cap="flat" cmpd="sng">
                      <a:solidFill>
                        <a:srgbClr val="DFDFDF"/>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None/>
                      </a:pPr>
                      <a:r>
                        <a:rPr lang="en-US" sz="1200" b="0" u="none" strike="noStrike" cap="none"/>
                        <a:t>0</a:t>
                      </a:r>
                      <a:endParaRPr/>
                    </a:p>
                  </a:txBody>
                  <a:tcPr marL="76200" marR="76200" marT="106675" marB="106675" anchor="ctr">
                    <a:lnL w="9525" cap="flat" cmpd="sng">
                      <a:solidFill>
                        <a:srgbClr val="DFDFDF"/>
                      </a:solidFill>
                      <a:prstDash val="solid"/>
                      <a:round/>
                      <a:headEnd type="none" w="sm" len="sm"/>
                      <a:tailEnd type="none" w="sm" len="sm"/>
                    </a:lnL>
                    <a:lnR w="9525" cap="flat" cmpd="sng">
                      <a:solidFill>
                        <a:srgbClr val="DFDFDF"/>
                      </a:solidFill>
                      <a:prstDash val="solid"/>
                      <a:round/>
                      <a:headEnd type="none" w="sm" len="sm"/>
                      <a:tailEnd type="none" w="sm" len="sm"/>
                    </a:lnR>
                    <a:lnT w="9525" cap="flat" cmpd="sng">
                      <a:solidFill>
                        <a:srgbClr val="DFDFDF"/>
                      </a:solidFill>
                      <a:prstDash val="solid"/>
                      <a:round/>
                      <a:headEnd type="none" w="sm" len="sm"/>
                      <a:tailEnd type="none" w="sm" len="sm"/>
                    </a:lnT>
                    <a:lnB w="9525" cap="flat" cmpd="sng">
                      <a:solidFill>
                        <a:srgbClr val="DFDFDF"/>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None/>
                      </a:pPr>
                      <a:r>
                        <a:rPr lang="en-US" sz="1200" b="0" u="none" strike="noStrike" cap="none"/>
                        <a:t>1</a:t>
                      </a:r>
                      <a:endParaRPr/>
                    </a:p>
                  </a:txBody>
                  <a:tcPr marL="76200" marR="76200" marT="106675" marB="106675" anchor="ctr">
                    <a:lnL w="9525" cap="flat" cmpd="sng">
                      <a:solidFill>
                        <a:srgbClr val="DFDFDF"/>
                      </a:solidFill>
                      <a:prstDash val="solid"/>
                      <a:round/>
                      <a:headEnd type="none" w="sm" len="sm"/>
                      <a:tailEnd type="none" w="sm" len="sm"/>
                    </a:lnL>
                    <a:lnR w="9525" cap="flat" cmpd="sng">
                      <a:solidFill>
                        <a:srgbClr val="DFDFDF"/>
                      </a:solidFill>
                      <a:prstDash val="solid"/>
                      <a:round/>
                      <a:headEnd type="none" w="sm" len="sm"/>
                      <a:tailEnd type="none" w="sm" len="sm"/>
                    </a:lnR>
                    <a:lnT w="9525" cap="flat" cmpd="sng">
                      <a:solidFill>
                        <a:srgbClr val="DFDFDF"/>
                      </a:solidFill>
                      <a:prstDash val="solid"/>
                      <a:round/>
                      <a:headEnd type="none" w="sm" len="sm"/>
                      <a:tailEnd type="none" w="sm" len="sm"/>
                    </a:lnT>
                    <a:lnB w="9525" cap="flat" cmpd="sng">
                      <a:solidFill>
                        <a:srgbClr val="DFDFDF"/>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None/>
                      </a:pPr>
                      <a:r>
                        <a:rPr lang="en-US" sz="1200" b="0" u="none" strike="noStrike" cap="none"/>
                        <a:t>1</a:t>
                      </a:r>
                      <a:endParaRPr/>
                    </a:p>
                  </a:txBody>
                  <a:tcPr marL="76200" marR="76200" marT="106675" marB="106675" anchor="ctr">
                    <a:lnL w="9525" cap="flat" cmpd="sng">
                      <a:solidFill>
                        <a:srgbClr val="DFDFDF"/>
                      </a:solidFill>
                      <a:prstDash val="solid"/>
                      <a:round/>
                      <a:headEnd type="none" w="sm" len="sm"/>
                      <a:tailEnd type="none" w="sm" len="sm"/>
                    </a:lnL>
                    <a:lnR w="9525" cap="flat" cmpd="sng">
                      <a:solidFill>
                        <a:srgbClr val="DFDFDF"/>
                      </a:solidFill>
                      <a:prstDash val="solid"/>
                      <a:round/>
                      <a:headEnd type="none" w="sm" len="sm"/>
                      <a:tailEnd type="none" w="sm" len="sm"/>
                    </a:lnR>
                    <a:lnT w="9525" cap="flat" cmpd="sng">
                      <a:solidFill>
                        <a:srgbClr val="DFDFDF"/>
                      </a:solidFill>
                      <a:prstDash val="solid"/>
                      <a:round/>
                      <a:headEnd type="none" w="sm" len="sm"/>
                      <a:tailEnd type="none" w="sm" len="sm"/>
                    </a:lnT>
                    <a:lnB w="9525" cap="flat" cmpd="sng">
                      <a:solidFill>
                        <a:srgbClr val="DFDFDF"/>
                      </a:solidFill>
                      <a:prstDash val="solid"/>
                      <a:round/>
                      <a:headEnd type="none" w="sm" len="sm"/>
                      <a:tailEnd type="none" w="sm" len="sm"/>
                    </a:lnB>
                    <a:solidFill>
                      <a:srgbClr val="FFFFFF"/>
                    </a:solidFill>
                  </a:tcPr>
                </a:tc>
                <a:extLst>
                  <a:ext uri="{0D108BD9-81ED-4DB2-BD59-A6C34878D82A}">
                    <a16:rowId xmlns:a16="http://schemas.microsoft.com/office/drawing/2014/main" val="10004"/>
                  </a:ext>
                </a:extLst>
              </a:tr>
              <a:tr h="363500">
                <a:tc>
                  <a:txBody>
                    <a:bodyPr/>
                    <a:lstStyle/>
                    <a:p>
                      <a:pPr marL="0" marR="0" lvl="0" indent="0" algn="ctr" rtl="0">
                        <a:lnSpc>
                          <a:spcPct val="100000"/>
                        </a:lnSpc>
                        <a:spcBef>
                          <a:spcPts val="0"/>
                        </a:spcBef>
                        <a:spcAft>
                          <a:spcPts val="0"/>
                        </a:spcAft>
                        <a:buNone/>
                      </a:pPr>
                      <a:r>
                        <a:rPr lang="en-US" sz="1200" b="0" u="none" strike="noStrike" cap="none"/>
                        <a:t>0</a:t>
                      </a:r>
                      <a:endParaRPr/>
                    </a:p>
                  </a:txBody>
                  <a:tcPr marL="76200" marR="76200" marT="106675" marB="106675" anchor="ctr">
                    <a:lnL w="9525" cap="flat" cmpd="sng">
                      <a:solidFill>
                        <a:srgbClr val="DFDFDF"/>
                      </a:solidFill>
                      <a:prstDash val="solid"/>
                      <a:round/>
                      <a:headEnd type="none" w="sm" len="sm"/>
                      <a:tailEnd type="none" w="sm" len="sm"/>
                    </a:lnL>
                    <a:lnR w="9525" cap="flat" cmpd="sng">
                      <a:solidFill>
                        <a:srgbClr val="DFDFDF"/>
                      </a:solidFill>
                      <a:prstDash val="solid"/>
                      <a:round/>
                      <a:headEnd type="none" w="sm" len="sm"/>
                      <a:tailEnd type="none" w="sm" len="sm"/>
                    </a:lnR>
                    <a:lnT w="9525" cap="flat" cmpd="sng">
                      <a:solidFill>
                        <a:srgbClr val="DFDFDF"/>
                      </a:solidFill>
                      <a:prstDash val="solid"/>
                      <a:round/>
                      <a:headEnd type="none" w="sm" len="sm"/>
                      <a:tailEnd type="none" w="sm" len="sm"/>
                    </a:lnT>
                    <a:lnB w="9525" cap="flat" cmpd="sng">
                      <a:solidFill>
                        <a:srgbClr val="DFDFDF"/>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None/>
                      </a:pPr>
                      <a:r>
                        <a:rPr lang="en-US" sz="1200" b="0" u="none" strike="noStrike" cap="none"/>
                        <a:t>0</a:t>
                      </a:r>
                      <a:endParaRPr/>
                    </a:p>
                  </a:txBody>
                  <a:tcPr marL="76200" marR="76200" marT="106675" marB="106675" anchor="ctr">
                    <a:lnL w="9525" cap="flat" cmpd="sng">
                      <a:solidFill>
                        <a:srgbClr val="DFDFDF"/>
                      </a:solidFill>
                      <a:prstDash val="solid"/>
                      <a:round/>
                      <a:headEnd type="none" w="sm" len="sm"/>
                      <a:tailEnd type="none" w="sm" len="sm"/>
                    </a:lnL>
                    <a:lnR w="9525" cap="flat" cmpd="sng">
                      <a:solidFill>
                        <a:srgbClr val="DFDFDF"/>
                      </a:solidFill>
                      <a:prstDash val="solid"/>
                      <a:round/>
                      <a:headEnd type="none" w="sm" len="sm"/>
                      <a:tailEnd type="none" w="sm" len="sm"/>
                    </a:lnR>
                    <a:lnT w="9525" cap="flat" cmpd="sng">
                      <a:solidFill>
                        <a:srgbClr val="DFDFDF"/>
                      </a:solidFill>
                      <a:prstDash val="solid"/>
                      <a:round/>
                      <a:headEnd type="none" w="sm" len="sm"/>
                      <a:tailEnd type="none" w="sm" len="sm"/>
                    </a:lnT>
                    <a:lnB w="9525" cap="flat" cmpd="sng">
                      <a:solidFill>
                        <a:srgbClr val="DFDFDF"/>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None/>
                      </a:pPr>
                      <a:r>
                        <a:rPr lang="en-US" sz="1200" b="0" u="none" strike="noStrike" cap="none"/>
                        <a:t>0</a:t>
                      </a:r>
                      <a:endParaRPr/>
                    </a:p>
                  </a:txBody>
                  <a:tcPr marL="76200" marR="76200" marT="106675" marB="106675" anchor="ctr">
                    <a:lnL w="9525" cap="flat" cmpd="sng">
                      <a:solidFill>
                        <a:srgbClr val="DFDFDF"/>
                      </a:solidFill>
                      <a:prstDash val="solid"/>
                      <a:round/>
                      <a:headEnd type="none" w="sm" len="sm"/>
                      <a:tailEnd type="none" w="sm" len="sm"/>
                    </a:lnL>
                    <a:lnR w="9525" cap="flat" cmpd="sng">
                      <a:solidFill>
                        <a:srgbClr val="DFDFDF"/>
                      </a:solidFill>
                      <a:prstDash val="solid"/>
                      <a:round/>
                      <a:headEnd type="none" w="sm" len="sm"/>
                      <a:tailEnd type="none" w="sm" len="sm"/>
                    </a:lnR>
                    <a:lnT w="9525" cap="flat" cmpd="sng">
                      <a:solidFill>
                        <a:srgbClr val="DFDFDF"/>
                      </a:solidFill>
                      <a:prstDash val="solid"/>
                      <a:round/>
                      <a:headEnd type="none" w="sm" len="sm"/>
                      <a:tailEnd type="none" w="sm" len="sm"/>
                    </a:lnT>
                    <a:lnB w="9525" cap="flat" cmpd="sng">
                      <a:solidFill>
                        <a:srgbClr val="DFDFDF"/>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None/>
                      </a:pPr>
                      <a:r>
                        <a:rPr lang="en-US" sz="1200" b="0" u="none" strike="noStrike" cap="none"/>
                        <a:t>1</a:t>
                      </a:r>
                      <a:endParaRPr/>
                    </a:p>
                  </a:txBody>
                  <a:tcPr marL="76200" marR="76200" marT="106675" marB="106675" anchor="ctr">
                    <a:lnL w="9525" cap="flat" cmpd="sng">
                      <a:solidFill>
                        <a:srgbClr val="DFDFDF"/>
                      </a:solidFill>
                      <a:prstDash val="solid"/>
                      <a:round/>
                      <a:headEnd type="none" w="sm" len="sm"/>
                      <a:tailEnd type="none" w="sm" len="sm"/>
                    </a:lnL>
                    <a:lnR w="9525" cap="flat" cmpd="sng">
                      <a:solidFill>
                        <a:srgbClr val="DFDFDF"/>
                      </a:solidFill>
                      <a:prstDash val="solid"/>
                      <a:round/>
                      <a:headEnd type="none" w="sm" len="sm"/>
                      <a:tailEnd type="none" w="sm" len="sm"/>
                    </a:lnR>
                    <a:lnT w="9525" cap="flat" cmpd="sng">
                      <a:solidFill>
                        <a:srgbClr val="DFDFDF"/>
                      </a:solidFill>
                      <a:prstDash val="solid"/>
                      <a:round/>
                      <a:headEnd type="none" w="sm" len="sm"/>
                      <a:tailEnd type="none" w="sm" len="sm"/>
                    </a:lnT>
                    <a:lnB w="9525" cap="flat" cmpd="sng">
                      <a:solidFill>
                        <a:srgbClr val="DFDFDF"/>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None/>
                      </a:pPr>
                      <a:r>
                        <a:rPr lang="en-US" sz="1200" b="0" u="none" strike="noStrike" cap="none"/>
                        <a:t>0</a:t>
                      </a:r>
                      <a:endParaRPr/>
                    </a:p>
                  </a:txBody>
                  <a:tcPr marL="76200" marR="76200" marT="106675" marB="106675" anchor="ctr">
                    <a:lnL w="9525" cap="flat" cmpd="sng">
                      <a:solidFill>
                        <a:srgbClr val="DFDFDF"/>
                      </a:solidFill>
                      <a:prstDash val="solid"/>
                      <a:round/>
                      <a:headEnd type="none" w="sm" len="sm"/>
                      <a:tailEnd type="none" w="sm" len="sm"/>
                    </a:lnL>
                    <a:lnR w="9525" cap="flat" cmpd="sng">
                      <a:solidFill>
                        <a:srgbClr val="DFDFDF"/>
                      </a:solidFill>
                      <a:prstDash val="solid"/>
                      <a:round/>
                      <a:headEnd type="none" w="sm" len="sm"/>
                      <a:tailEnd type="none" w="sm" len="sm"/>
                    </a:lnR>
                    <a:lnT w="9525" cap="flat" cmpd="sng">
                      <a:solidFill>
                        <a:srgbClr val="DFDFDF"/>
                      </a:solidFill>
                      <a:prstDash val="solid"/>
                      <a:round/>
                      <a:headEnd type="none" w="sm" len="sm"/>
                      <a:tailEnd type="none" w="sm" len="sm"/>
                    </a:lnT>
                    <a:lnB w="9525" cap="flat" cmpd="sng">
                      <a:solidFill>
                        <a:srgbClr val="DFDFDF"/>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None/>
                      </a:pPr>
                      <a:r>
                        <a:rPr lang="en-US" sz="1200" b="0" u="none" strike="noStrike" cap="none"/>
                        <a:t>0</a:t>
                      </a:r>
                      <a:endParaRPr/>
                    </a:p>
                  </a:txBody>
                  <a:tcPr marL="76200" marR="76200" marT="106675" marB="106675" anchor="ctr">
                    <a:lnL w="9525" cap="flat" cmpd="sng">
                      <a:solidFill>
                        <a:srgbClr val="DFDFDF"/>
                      </a:solidFill>
                      <a:prstDash val="solid"/>
                      <a:round/>
                      <a:headEnd type="none" w="sm" len="sm"/>
                      <a:tailEnd type="none" w="sm" len="sm"/>
                    </a:lnL>
                    <a:lnR w="9525" cap="flat" cmpd="sng">
                      <a:solidFill>
                        <a:srgbClr val="DFDFDF"/>
                      </a:solidFill>
                      <a:prstDash val="solid"/>
                      <a:round/>
                      <a:headEnd type="none" w="sm" len="sm"/>
                      <a:tailEnd type="none" w="sm" len="sm"/>
                    </a:lnR>
                    <a:lnT w="9525" cap="flat" cmpd="sng">
                      <a:solidFill>
                        <a:srgbClr val="DFDFDF"/>
                      </a:solidFill>
                      <a:prstDash val="solid"/>
                      <a:round/>
                      <a:headEnd type="none" w="sm" len="sm"/>
                      <a:tailEnd type="none" w="sm" len="sm"/>
                    </a:lnT>
                    <a:lnB w="9525" cap="flat" cmpd="sng">
                      <a:solidFill>
                        <a:srgbClr val="DFDFDF"/>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None/>
                      </a:pPr>
                      <a:r>
                        <a:rPr lang="en-US" sz="1200" b="0" u="none" strike="noStrike" cap="none"/>
                        <a:t>0</a:t>
                      </a:r>
                      <a:endParaRPr/>
                    </a:p>
                  </a:txBody>
                  <a:tcPr marL="76200" marR="76200" marT="106675" marB="106675" anchor="ctr">
                    <a:lnL w="9525" cap="flat" cmpd="sng">
                      <a:solidFill>
                        <a:srgbClr val="DFDFDF"/>
                      </a:solidFill>
                      <a:prstDash val="solid"/>
                      <a:round/>
                      <a:headEnd type="none" w="sm" len="sm"/>
                      <a:tailEnd type="none" w="sm" len="sm"/>
                    </a:lnL>
                    <a:lnR w="9525" cap="flat" cmpd="sng">
                      <a:solidFill>
                        <a:srgbClr val="DFDFDF"/>
                      </a:solidFill>
                      <a:prstDash val="solid"/>
                      <a:round/>
                      <a:headEnd type="none" w="sm" len="sm"/>
                      <a:tailEnd type="none" w="sm" len="sm"/>
                    </a:lnR>
                    <a:lnT w="9525" cap="flat" cmpd="sng">
                      <a:solidFill>
                        <a:srgbClr val="DFDFDF"/>
                      </a:solidFill>
                      <a:prstDash val="solid"/>
                      <a:round/>
                      <a:headEnd type="none" w="sm" len="sm"/>
                      <a:tailEnd type="none" w="sm" len="sm"/>
                    </a:lnT>
                    <a:lnB w="9525" cap="flat" cmpd="sng">
                      <a:solidFill>
                        <a:srgbClr val="DFDFDF"/>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None/>
                      </a:pPr>
                      <a:r>
                        <a:rPr lang="en-US" sz="1200" b="0" u="none" strike="noStrike" cap="none"/>
                        <a:t>0</a:t>
                      </a:r>
                      <a:endParaRPr/>
                    </a:p>
                  </a:txBody>
                  <a:tcPr marL="76200" marR="76200" marT="106675" marB="106675" anchor="ctr">
                    <a:lnL w="9525" cap="flat" cmpd="sng">
                      <a:solidFill>
                        <a:srgbClr val="DFDFDF"/>
                      </a:solidFill>
                      <a:prstDash val="solid"/>
                      <a:round/>
                      <a:headEnd type="none" w="sm" len="sm"/>
                      <a:tailEnd type="none" w="sm" len="sm"/>
                    </a:lnL>
                    <a:lnR w="9525" cap="flat" cmpd="sng">
                      <a:solidFill>
                        <a:srgbClr val="DFDFDF"/>
                      </a:solidFill>
                      <a:prstDash val="solid"/>
                      <a:round/>
                      <a:headEnd type="none" w="sm" len="sm"/>
                      <a:tailEnd type="none" w="sm" len="sm"/>
                    </a:lnR>
                    <a:lnT w="9525" cap="flat" cmpd="sng">
                      <a:solidFill>
                        <a:srgbClr val="DFDFDF"/>
                      </a:solidFill>
                      <a:prstDash val="solid"/>
                      <a:round/>
                      <a:headEnd type="none" w="sm" len="sm"/>
                      <a:tailEnd type="none" w="sm" len="sm"/>
                    </a:lnT>
                    <a:lnB w="9525" cap="flat" cmpd="sng">
                      <a:solidFill>
                        <a:srgbClr val="DFDFDF"/>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None/>
                      </a:pPr>
                      <a:r>
                        <a:rPr lang="en-US" sz="1200" b="0" u="none" strike="noStrike" cap="none"/>
                        <a:t>1</a:t>
                      </a:r>
                      <a:endParaRPr/>
                    </a:p>
                  </a:txBody>
                  <a:tcPr marL="76200" marR="76200" marT="106675" marB="106675" anchor="ctr">
                    <a:lnL w="9525" cap="flat" cmpd="sng">
                      <a:solidFill>
                        <a:srgbClr val="DFDFDF"/>
                      </a:solidFill>
                      <a:prstDash val="solid"/>
                      <a:round/>
                      <a:headEnd type="none" w="sm" len="sm"/>
                      <a:tailEnd type="none" w="sm" len="sm"/>
                    </a:lnL>
                    <a:lnR w="9525" cap="flat" cmpd="sng">
                      <a:solidFill>
                        <a:srgbClr val="DFDFDF"/>
                      </a:solidFill>
                      <a:prstDash val="solid"/>
                      <a:round/>
                      <a:headEnd type="none" w="sm" len="sm"/>
                      <a:tailEnd type="none" w="sm" len="sm"/>
                    </a:lnR>
                    <a:lnT w="9525" cap="flat" cmpd="sng">
                      <a:solidFill>
                        <a:srgbClr val="DFDFDF"/>
                      </a:solidFill>
                      <a:prstDash val="solid"/>
                      <a:round/>
                      <a:headEnd type="none" w="sm" len="sm"/>
                      <a:tailEnd type="none" w="sm" len="sm"/>
                    </a:lnT>
                    <a:lnB w="9525" cap="flat" cmpd="sng">
                      <a:solidFill>
                        <a:srgbClr val="DFDFDF"/>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None/>
                      </a:pPr>
                      <a:r>
                        <a:rPr lang="en-US" sz="1200" b="0" u="none" strike="noStrike" cap="none"/>
                        <a:t>0</a:t>
                      </a:r>
                      <a:endParaRPr/>
                    </a:p>
                  </a:txBody>
                  <a:tcPr marL="76200" marR="76200" marT="106675" marB="106675" anchor="ctr">
                    <a:lnL w="9525" cap="flat" cmpd="sng">
                      <a:solidFill>
                        <a:srgbClr val="DFDFDF"/>
                      </a:solidFill>
                      <a:prstDash val="solid"/>
                      <a:round/>
                      <a:headEnd type="none" w="sm" len="sm"/>
                      <a:tailEnd type="none" w="sm" len="sm"/>
                    </a:lnL>
                    <a:lnR w="9525" cap="flat" cmpd="sng">
                      <a:solidFill>
                        <a:srgbClr val="DFDFDF"/>
                      </a:solidFill>
                      <a:prstDash val="solid"/>
                      <a:round/>
                      <a:headEnd type="none" w="sm" len="sm"/>
                      <a:tailEnd type="none" w="sm" len="sm"/>
                    </a:lnR>
                    <a:lnT w="9525" cap="flat" cmpd="sng">
                      <a:solidFill>
                        <a:srgbClr val="DFDFDF"/>
                      </a:solidFill>
                      <a:prstDash val="solid"/>
                      <a:round/>
                      <a:headEnd type="none" w="sm" len="sm"/>
                      <a:tailEnd type="none" w="sm" len="sm"/>
                    </a:lnT>
                    <a:lnB w="9525" cap="flat" cmpd="sng">
                      <a:solidFill>
                        <a:srgbClr val="DFDFDF"/>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None/>
                      </a:pPr>
                      <a:r>
                        <a:rPr lang="en-US" sz="1200" b="0" u="none" strike="noStrike" cap="none"/>
                        <a:t>0</a:t>
                      </a:r>
                      <a:endParaRPr/>
                    </a:p>
                  </a:txBody>
                  <a:tcPr marL="76200" marR="76200" marT="106675" marB="106675" anchor="ctr">
                    <a:lnL w="9525" cap="flat" cmpd="sng">
                      <a:solidFill>
                        <a:srgbClr val="DFDFDF"/>
                      </a:solidFill>
                      <a:prstDash val="solid"/>
                      <a:round/>
                      <a:headEnd type="none" w="sm" len="sm"/>
                      <a:tailEnd type="none" w="sm" len="sm"/>
                    </a:lnL>
                    <a:lnR w="9525" cap="flat" cmpd="sng">
                      <a:solidFill>
                        <a:srgbClr val="DFDFDF"/>
                      </a:solidFill>
                      <a:prstDash val="solid"/>
                      <a:round/>
                      <a:headEnd type="none" w="sm" len="sm"/>
                      <a:tailEnd type="none" w="sm" len="sm"/>
                    </a:lnR>
                    <a:lnT w="9525" cap="flat" cmpd="sng">
                      <a:solidFill>
                        <a:srgbClr val="DFDFDF"/>
                      </a:solidFill>
                      <a:prstDash val="solid"/>
                      <a:round/>
                      <a:headEnd type="none" w="sm" len="sm"/>
                      <a:tailEnd type="none" w="sm" len="sm"/>
                    </a:lnT>
                    <a:lnB w="9525" cap="flat" cmpd="sng">
                      <a:solidFill>
                        <a:srgbClr val="DFDFDF"/>
                      </a:solidFill>
                      <a:prstDash val="solid"/>
                      <a:round/>
                      <a:headEnd type="none" w="sm" len="sm"/>
                      <a:tailEnd type="none" w="sm" len="sm"/>
                    </a:lnB>
                    <a:solidFill>
                      <a:srgbClr val="FFFFFF"/>
                    </a:solidFill>
                  </a:tcPr>
                </a:tc>
                <a:extLst>
                  <a:ext uri="{0D108BD9-81ED-4DB2-BD59-A6C34878D82A}">
                    <a16:rowId xmlns:a16="http://schemas.microsoft.com/office/drawing/2014/main" val="10005"/>
                  </a:ext>
                </a:extLst>
              </a:tr>
              <a:tr h="363500">
                <a:tc>
                  <a:txBody>
                    <a:bodyPr/>
                    <a:lstStyle/>
                    <a:p>
                      <a:pPr marL="0" marR="0" lvl="0" indent="0" algn="ctr" rtl="0">
                        <a:lnSpc>
                          <a:spcPct val="100000"/>
                        </a:lnSpc>
                        <a:spcBef>
                          <a:spcPts val="0"/>
                        </a:spcBef>
                        <a:spcAft>
                          <a:spcPts val="0"/>
                        </a:spcAft>
                        <a:buNone/>
                      </a:pPr>
                      <a:r>
                        <a:rPr lang="en-US" sz="1200" b="0" u="none" strike="noStrike" cap="none"/>
                        <a:t>0</a:t>
                      </a:r>
                      <a:endParaRPr/>
                    </a:p>
                  </a:txBody>
                  <a:tcPr marL="76200" marR="76200" marT="106675" marB="106675" anchor="ctr">
                    <a:lnL w="9525" cap="flat" cmpd="sng">
                      <a:solidFill>
                        <a:srgbClr val="DFDFDF"/>
                      </a:solidFill>
                      <a:prstDash val="solid"/>
                      <a:round/>
                      <a:headEnd type="none" w="sm" len="sm"/>
                      <a:tailEnd type="none" w="sm" len="sm"/>
                    </a:lnL>
                    <a:lnR w="9525" cap="flat" cmpd="sng">
                      <a:solidFill>
                        <a:srgbClr val="DFDFDF"/>
                      </a:solidFill>
                      <a:prstDash val="solid"/>
                      <a:round/>
                      <a:headEnd type="none" w="sm" len="sm"/>
                      <a:tailEnd type="none" w="sm" len="sm"/>
                    </a:lnR>
                    <a:lnT w="9525" cap="flat" cmpd="sng">
                      <a:solidFill>
                        <a:srgbClr val="DFDFDF"/>
                      </a:solidFill>
                      <a:prstDash val="solid"/>
                      <a:round/>
                      <a:headEnd type="none" w="sm" len="sm"/>
                      <a:tailEnd type="none" w="sm" len="sm"/>
                    </a:lnT>
                    <a:lnB w="9525" cap="flat" cmpd="sng">
                      <a:solidFill>
                        <a:srgbClr val="DFDFDF"/>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None/>
                      </a:pPr>
                      <a:r>
                        <a:rPr lang="en-US" sz="1200" b="0" u="none" strike="noStrike" cap="none"/>
                        <a:t>0</a:t>
                      </a:r>
                      <a:endParaRPr/>
                    </a:p>
                  </a:txBody>
                  <a:tcPr marL="76200" marR="76200" marT="106675" marB="106675" anchor="ctr">
                    <a:lnL w="9525" cap="flat" cmpd="sng">
                      <a:solidFill>
                        <a:srgbClr val="DFDFDF"/>
                      </a:solidFill>
                      <a:prstDash val="solid"/>
                      <a:round/>
                      <a:headEnd type="none" w="sm" len="sm"/>
                      <a:tailEnd type="none" w="sm" len="sm"/>
                    </a:lnL>
                    <a:lnR w="9525" cap="flat" cmpd="sng">
                      <a:solidFill>
                        <a:srgbClr val="DFDFDF"/>
                      </a:solidFill>
                      <a:prstDash val="solid"/>
                      <a:round/>
                      <a:headEnd type="none" w="sm" len="sm"/>
                      <a:tailEnd type="none" w="sm" len="sm"/>
                    </a:lnR>
                    <a:lnT w="9525" cap="flat" cmpd="sng">
                      <a:solidFill>
                        <a:srgbClr val="DFDFDF"/>
                      </a:solidFill>
                      <a:prstDash val="solid"/>
                      <a:round/>
                      <a:headEnd type="none" w="sm" len="sm"/>
                      <a:tailEnd type="none" w="sm" len="sm"/>
                    </a:lnT>
                    <a:lnB w="9525" cap="flat" cmpd="sng">
                      <a:solidFill>
                        <a:srgbClr val="DFDFDF"/>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None/>
                      </a:pPr>
                      <a:r>
                        <a:rPr lang="en-US" sz="1200" b="0" u="none" strike="noStrike" cap="none"/>
                        <a:t>1</a:t>
                      </a:r>
                      <a:endParaRPr/>
                    </a:p>
                  </a:txBody>
                  <a:tcPr marL="76200" marR="76200" marT="106675" marB="106675" anchor="ctr">
                    <a:lnL w="9525" cap="flat" cmpd="sng">
                      <a:solidFill>
                        <a:srgbClr val="DFDFDF"/>
                      </a:solidFill>
                      <a:prstDash val="solid"/>
                      <a:round/>
                      <a:headEnd type="none" w="sm" len="sm"/>
                      <a:tailEnd type="none" w="sm" len="sm"/>
                    </a:lnL>
                    <a:lnR w="9525" cap="flat" cmpd="sng">
                      <a:solidFill>
                        <a:srgbClr val="DFDFDF"/>
                      </a:solidFill>
                      <a:prstDash val="solid"/>
                      <a:round/>
                      <a:headEnd type="none" w="sm" len="sm"/>
                      <a:tailEnd type="none" w="sm" len="sm"/>
                    </a:lnR>
                    <a:lnT w="9525" cap="flat" cmpd="sng">
                      <a:solidFill>
                        <a:srgbClr val="DFDFDF"/>
                      </a:solidFill>
                      <a:prstDash val="solid"/>
                      <a:round/>
                      <a:headEnd type="none" w="sm" len="sm"/>
                      <a:tailEnd type="none" w="sm" len="sm"/>
                    </a:lnT>
                    <a:lnB w="9525" cap="flat" cmpd="sng">
                      <a:solidFill>
                        <a:srgbClr val="DFDFDF"/>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None/>
                      </a:pPr>
                      <a:r>
                        <a:rPr lang="en-US" sz="1200" b="0" u="none" strike="noStrike" cap="none"/>
                        <a:t>0</a:t>
                      </a:r>
                      <a:endParaRPr/>
                    </a:p>
                  </a:txBody>
                  <a:tcPr marL="76200" marR="76200" marT="106675" marB="106675" anchor="ctr">
                    <a:lnL w="9525" cap="flat" cmpd="sng">
                      <a:solidFill>
                        <a:srgbClr val="DFDFDF"/>
                      </a:solidFill>
                      <a:prstDash val="solid"/>
                      <a:round/>
                      <a:headEnd type="none" w="sm" len="sm"/>
                      <a:tailEnd type="none" w="sm" len="sm"/>
                    </a:lnL>
                    <a:lnR w="9525" cap="flat" cmpd="sng">
                      <a:solidFill>
                        <a:srgbClr val="DFDFDF"/>
                      </a:solidFill>
                      <a:prstDash val="solid"/>
                      <a:round/>
                      <a:headEnd type="none" w="sm" len="sm"/>
                      <a:tailEnd type="none" w="sm" len="sm"/>
                    </a:lnR>
                    <a:lnT w="9525" cap="flat" cmpd="sng">
                      <a:solidFill>
                        <a:srgbClr val="DFDFDF"/>
                      </a:solidFill>
                      <a:prstDash val="solid"/>
                      <a:round/>
                      <a:headEnd type="none" w="sm" len="sm"/>
                      <a:tailEnd type="none" w="sm" len="sm"/>
                    </a:lnT>
                    <a:lnB w="9525" cap="flat" cmpd="sng">
                      <a:solidFill>
                        <a:srgbClr val="DFDFDF"/>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None/>
                      </a:pPr>
                      <a:r>
                        <a:rPr lang="en-US" sz="1200" b="0" u="none" strike="noStrike" cap="none"/>
                        <a:t>0</a:t>
                      </a:r>
                      <a:endParaRPr/>
                    </a:p>
                  </a:txBody>
                  <a:tcPr marL="76200" marR="76200" marT="106675" marB="106675" anchor="ctr">
                    <a:lnL w="9525" cap="flat" cmpd="sng">
                      <a:solidFill>
                        <a:srgbClr val="DFDFDF"/>
                      </a:solidFill>
                      <a:prstDash val="solid"/>
                      <a:round/>
                      <a:headEnd type="none" w="sm" len="sm"/>
                      <a:tailEnd type="none" w="sm" len="sm"/>
                    </a:lnL>
                    <a:lnR w="9525" cap="flat" cmpd="sng">
                      <a:solidFill>
                        <a:srgbClr val="DFDFDF"/>
                      </a:solidFill>
                      <a:prstDash val="solid"/>
                      <a:round/>
                      <a:headEnd type="none" w="sm" len="sm"/>
                      <a:tailEnd type="none" w="sm" len="sm"/>
                    </a:lnR>
                    <a:lnT w="9525" cap="flat" cmpd="sng">
                      <a:solidFill>
                        <a:srgbClr val="DFDFDF"/>
                      </a:solidFill>
                      <a:prstDash val="solid"/>
                      <a:round/>
                      <a:headEnd type="none" w="sm" len="sm"/>
                      <a:tailEnd type="none" w="sm" len="sm"/>
                    </a:lnT>
                    <a:lnB w="9525" cap="flat" cmpd="sng">
                      <a:solidFill>
                        <a:srgbClr val="DFDFDF"/>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None/>
                      </a:pPr>
                      <a:r>
                        <a:rPr lang="en-US" sz="1200" b="0" u="none" strike="noStrike" cap="none"/>
                        <a:t>0</a:t>
                      </a:r>
                      <a:endParaRPr/>
                    </a:p>
                  </a:txBody>
                  <a:tcPr marL="76200" marR="76200" marT="106675" marB="106675" anchor="ctr">
                    <a:lnL w="9525" cap="flat" cmpd="sng">
                      <a:solidFill>
                        <a:srgbClr val="DFDFDF"/>
                      </a:solidFill>
                      <a:prstDash val="solid"/>
                      <a:round/>
                      <a:headEnd type="none" w="sm" len="sm"/>
                      <a:tailEnd type="none" w="sm" len="sm"/>
                    </a:lnL>
                    <a:lnR w="9525" cap="flat" cmpd="sng">
                      <a:solidFill>
                        <a:srgbClr val="DFDFDF"/>
                      </a:solidFill>
                      <a:prstDash val="solid"/>
                      <a:round/>
                      <a:headEnd type="none" w="sm" len="sm"/>
                      <a:tailEnd type="none" w="sm" len="sm"/>
                    </a:lnR>
                    <a:lnT w="9525" cap="flat" cmpd="sng">
                      <a:solidFill>
                        <a:srgbClr val="DFDFDF"/>
                      </a:solidFill>
                      <a:prstDash val="solid"/>
                      <a:round/>
                      <a:headEnd type="none" w="sm" len="sm"/>
                      <a:tailEnd type="none" w="sm" len="sm"/>
                    </a:lnT>
                    <a:lnB w="9525" cap="flat" cmpd="sng">
                      <a:solidFill>
                        <a:srgbClr val="DFDFDF"/>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None/>
                      </a:pPr>
                      <a:r>
                        <a:rPr lang="en-US" sz="1200" b="0" u="none" strike="noStrike" cap="none"/>
                        <a:t>0</a:t>
                      </a:r>
                      <a:endParaRPr/>
                    </a:p>
                  </a:txBody>
                  <a:tcPr marL="76200" marR="76200" marT="106675" marB="106675" anchor="ctr">
                    <a:lnL w="9525" cap="flat" cmpd="sng">
                      <a:solidFill>
                        <a:srgbClr val="DFDFDF"/>
                      </a:solidFill>
                      <a:prstDash val="solid"/>
                      <a:round/>
                      <a:headEnd type="none" w="sm" len="sm"/>
                      <a:tailEnd type="none" w="sm" len="sm"/>
                    </a:lnL>
                    <a:lnR w="9525" cap="flat" cmpd="sng">
                      <a:solidFill>
                        <a:srgbClr val="DFDFDF"/>
                      </a:solidFill>
                      <a:prstDash val="solid"/>
                      <a:round/>
                      <a:headEnd type="none" w="sm" len="sm"/>
                      <a:tailEnd type="none" w="sm" len="sm"/>
                    </a:lnR>
                    <a:lnT w="9525" cap="flat" cmpd="sng">
                      <a:solidFill>
                        <a:srgbClr val="DFDFDF"/>
                      </a:solidFill>
                      <a:prstDash val="solid"/>
                      <a:round/>
                      <a:headEnd type="none" w="sm" len="sm"/>
                      <a:tailEnd type="none" w="sm" len="sm"/>
                    </a:lnT>
                    <a:lnB w="9525" cap="flat" cmpd="sng">
                      <a:solidFill>
                        <a:srgbClr val="DFDFDF"/>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None/>
                      </a:pPr>
                      <a:r>
                        <a:rPr lang="en-US" sz="1200" b="0" u="none" strike="noStrike" cap="none"/>
                        <a:t>0</a:t>
                      </a:r>
                      <a:endParaRPr/>
                    </a:p>
                  </a:txBody>
                  <a:tcPr marL="76200" marR="76200" marT="106675" marB="106675" anchor="ctr">
                    <a:lnL w="9525" cap="flat" cmpd="sng">
                      <a:solidFill>
                        <a:srgbClr val="DFDFDF"/>
                      </a:solidFill>
                      <a:prstDash val="solid"/>
                      <a:round/>
                      <a:headEnd type="none" w="sm" len="sm"/>
                      <a:tailEnd type="none" w="sm" len="sm"/>
                    </a:lnL>
                    <a:lnR w="9525" cap="flat" cmpd="sng">
                      <a:solidFill>
                        <a:srgbClr val="DFDFDF"/>
                      </a:solidFill>
                      <a:prstDash val="solid"/>
                      <a:round/>
                      <a:headEnd type="none" w="sm" len="sm"/>
                      <a:tailEnd type="none" w="sm" len="sm"/>
                    </a:lnR>
                    <a:lnT w="9525" cap="flat" cmpd="sng">
                      <a:solidFill>
                        <a:srgbClr val="DFDFDF"/>
                      </a:solidFill>
                      <a:prstDash val="solid"/>
                      <a:round/>
                      <a:headEnd type="none" w="sm" len="sm"/>
                      <a:tailEnd type="none" w="sm" len="sm"/>
                    </a:lnT>
                    <a:lnB w="9525" cap="flat" cmpd="sng">
                      <a:solidFill>
                        <a:srgbClr val="DFDFDF"/>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None/>
                      </a:pPr>
                      <a:r>
                        <a:rPr lang="en-US" sz="1200" b="0" u="none" strike="noStrike" cap="none"/>
                        <a:t>1</a:t>
                      </a:r>
                      <a:endParaRPr/>
                    </a:p>
                  </a:txBody>
                  <a:tcPr marL="76200" marR="76200" marT="106675" marB="106675" anchor="ctr">
                    <a:lnL w="9525" cap="flat" cmpd="sng">
                      <a:solidFill>
                        <a:srgbClr val="DFDFDF"/>
                      </a:solidFill>
                      <a:prstDash val="solid"/>
                      <a:round/>
                      <a:headEnd type="none" w="sm" len="sm"/>
                      <a:tailEnd type="none" w="sm" len="sm"/>
                    </a:lnL>
                    <a:lnR w="9525" cap="flat" cmpd="sng">
                      <a:solidFill>
                        <a:srgbClr val="DFDFDF"/>
                      </a:solidFill>
                      <a:prstDash val="solid"/>
                      <a:round/>
                      <a:headEnd type="none" w="sm" len="sm"/>
                      <a:tailEnd type="none" w="sm" len="sm"/>
                    </a:lnR>
                    <a:lnT w="9525" cap="flat" cmpd="sng">
                      <a:solidFill>
                        <a:srgbClr val="DFDFDF"/>
                      </a:solidFill>
                      <a:prstDash val="solid"/>
                      <a:round/>
                      <a:headEnd type="none" w="sm" len="sm"/>
                      <a:tailEnd type="none" w="sm" len="sm"/>
                    </a:lnT>
                    <a:lnB w="9525" cap="flat" cmpd="sng">
                      <a:solidFill>
                        <a:srgbClr val="DFDFDF"/>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None/>
                      </a:pPr>
                      <a:r>
                        <a:rPr lang="en-US" sz="1200" b="0" u="none" strike="noStrike" cap="none"/>
                        <a:t>0</a:t>
                      </a:r>
                      <a:endParaRPr/>
                    </a:p>
                  </a:txBody>
                  <a:tcPr marL="76200" marR="76200" marT="106675" marB="106675" anchor="ctr">
                    <a:lnL w="9525" cap="flat" cmpd="sng">
                      <a:solidFill>
                        <a:srgbClr val="DFDFDF"/>
                      </a:solidFill>
                      <a:prstDash val="solid"/>
                      <a:round/>
                      <a:headEnd type="none" w="sm" len="sm"/>
                      <a:tailEnd type="none" w="sm" len="sm"/>
                    </a:lnL>
                    <a:lnR w="9525" cap="flat" cmpd="sng">
                      <a:solidFill>
                        <a:srgbClr val="DFDFDF"/>
                      </a:solidFill>
                      <a:prstDash val="solid"/>
                      <a:round/>
                      <a:headEnd type="none" w="sm" len="sm"/>
                      <a:tailEnd type="none" w="sm" len="sm"/>
                    </a:lnR>
                    <a:lnT w="9525" cap="flat" cmpd="sng">
                      <a:solidFill>
                        <a:srgbClr val="DFDFDF"/>
                      </a:solidFill>
                      <a:prstDash val="solid"/>
                      <a:round/>
                      <a:headEnd type="none" w="sm" len="sm"/>
                      <a:tailEnd type="none" w="sm" len="sm"/>
                    </a:lnT>
                    <a:lnB w="9525" cap="flat" cmpd="sng">
                      <a:solidFill>
                        <a:srgbClr val="DFDFDF"/>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None/>
                      </a:pPr>
                      <a:r>
                        <a:rPr lang="en-US" sz="1200" b="0" u="none" strike="noStrike" cap="none"/>
                        <a:t>1</a:t>
                      </a:r>
                      <a:endParaRPr/>
                    </a:p>
                  </a:txBody>
                  <a:tcPr marL="76200" marR="76200" marT="106675" marB="106675" anchor="ctr">
                    <a:lnL w="9525" cap="flat" cmpd="sng">
                      <a:solidFill>
                        <a:srgbClr val="DFDFDF"/>
                      </a:solidFill>
                      <a:prstDash val="solid"/>
                      <a:round/>
                      <a:headEnd type="none" w="sm" len="sm"/>
                      <a:tailEnd type="none" w="sm" len="sm"/>
                    </a:lnL>
                    <a:lnR w="9525" cap="flat" cmpd="sng">
                      <a:solidFill>
                        <a:srgbClr val="DFDFDF"/>
                      </a:solidFill>
                      <a:prstDash val="solid"/>
                      <a:round/>
                      <a:headEnd type="none" w="sm" len="sm"/>
                      <a:tailEnd type="none" w="sm" len="sm"/>
                    </a:lnR>
                    <a:lnT w="9525" cap="flat" cmpd="sng">
                      <a:solidFill>
                        <a:srgbClr val="DFDFDF"/>
                      </a:solidFill>
                      <a:prstDash val="solid"/>
                      <a:round/>
                      <a:headEnd type="none" w="sm" len="sm"/>
                      <a:tailEnd type="none" w="sm" len="sm"/>
                    </a:lnT>
                    <a:lnB w="9525" cap="flat" cmpd="sng">
                      <a:solidFill>
                        <a:srgbClr val="DFDFDF"/>
                      </a:solidFill>
                      <a:prstDash val="solid"/>
                      <a:round/>
                      <a:headEnd type="none" w="sm" len="sm"/>
                      <a:tailEnd type="none" w="sm" len="sm"/>
                    </a:lnB>
                    <a:solidFill>
                      <a:srgbClr val="FFFFFF"/>
                    </a:solidFill>
                  </a:tcPr>
                </a:tc>
                <a:extLst>
                  <a:ext uri="{0D108BD9-81ED-4DB2-BD59-A6C34878D82A}">
                    <a16:rowId xmlns:a16="http://schemas.microsoft.com/office/drawing/2014/main" val="10006"/>
                  </a:ext>
                </a:extLst>
              </a:tr>
              <a:tr h="363500">
                <a:tc>
                  <a:txBody>
                    <a:bodyPr/>
                    <a:lstStyle/>
                    <a:p>
                      <a:pPr marL="0" marR="0" lvl="0" indent="0" algn="ctr" rtl="0">
                        <a:lnSpc>
                          <a:spcPct val="100000"/>
                        </a:lnSpc>
                        <a:spcBef>
                          <a:spcPts val="0"/>
                        </a:spcBef>
                        <a:spcAft>
                          <a:spcPts val="0"/>
                        </a:spcAft>
                        <a:buNone/>
                      </a:pPr>
                      <a:r>
                        <a:rPr lang="en-US" sz="1200" b="0" u="none" strike="noStrike" cap="none"/>
                        <a:t>0</a:t>
                      </a:r>
                      <a:endParaRPr/>
                    </a:p>
                  </a:txBody>
                  <a:tcPr marL="76200" marR="76200" marT="106675" marB="106675" anchor="ctr">
                    <a:lnL w="9525" cap="flat" cmpd="sng">
                      <a:solidFill>
                        <a:srgbClr val="DFDFDF"/>
                      </a:solidFill>
                      <a:prstDash val="solid"/>
                      <a:round/>
                      <a:headEnd type="none" w="sm" len="sm"/>
                      <a:tailEnd type="none" w="sm" len="sm"/>
                    </a:lnL>
                    <a:lnR w="9525" cap="flat" cmpd="sng">
                      <a:solidFill>
                        <a:srgbClr val="DFDFDF"/>
                      </a:solidFill>
                      <a:prstDash val="solid"/>
                      <a:round/>
                      <a:headEnd type="none" w="sm" len="sm"/>
                      <a:tailEnd type="none" w="sm" len="sm"/>
                    </a:lnR>
                    <a:lnT w="9525" cap="flat" cmpd="sng">
                      <a:solidFill>
                        <a:srgbClr val="DFDFDF"/>
                      </a:solidFill>
                      <a:prstDash val="solid"/>
                      <a:round/>
                      <a:headEnd type="none" w="sm" len="sm"/>
                      <a:tailEnd type="none" w="sm" len="sm"/>
                    </a:lnT>
                    <a:lnB w="9525" cap="flat" cmpd="sng">
                      <a:solidFill>
                        <a:srgbClr val="DFDFDF"/>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None/>
                      </a:pPr>
                      <a:r>
                        <a:rPr lang="en-US" sz="1200" b="0" u="none" strike="noStrike" cap="none"/>
                        <a:t>1</a:t>
                      </a:r>
                      <a:endParaRPr/>
                    </a:p>
                  </a:txBody>
                  <a:tcPr marL="76200" marR="76200" marT="106675" marB="106675" anchor="ctr">
                    <a:lnL w="9525" cap="flat" cmpd="sng">
                      <a:solidFill>
                        <a:srgbClr val="DFDFDF"/>
                      </a:solidFill>
                      <a:prstDash val="solid"/>
                      <a:round/>
                      <a:headEnd type="none" w="sm" len="sm"/>
                      <a:tailEnd type="none" w="sm" len="sm"/>
                    </a:lnL>
                    <a:lnR w="9525" cap="flat" cmpd="sng">
                      <a:solidFill>
                        <a:srgbClr val="DFDFDF"/>
                      </a:solidFill>
                      <a:prstDash val="solid"/>
                      <a:round/>
                      <a:headEnd type="none" w="sm" len="sm"/>
                      <a:tailEnd type="none" w="sm" len="sm"/>
                    </a:lnR>
                    <a:lnT w="9525" cap="flat" cmpd="sng">
                      <a:solidFill>
                        <a:srgbClr val="DFDFDF"/>
                      </a:solidFill>
                      <a:prstDash val="solid"/>
                      <a:round/>
                      <a:headEnd type="none" w="sm" len="sm"/>
                      <a:tailEnd type="none" w="sm" len="sm"/>
                    </a:lnT>
                    <a:lnB w="9525" cap="flat" cmpd="sng">
                      <a:solidFill>
                        <a:srgbClr val="DFDFDF"/>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None/>
                      </a:pPr>
                      <a:r>
                        <a:rPr lang="en-US" sz="1200" b="0" u="none" strike="noStrike" cap="none"/>
                        <a:t>0</a:t>
                      </a:r>
                      <a:endParaRPr/>
                    </a:p>
                  </a:txBody>
                  <a:tcPr marL="76200" marR="76200" marT="106675" marB="106675" anchor="ctr">
                    <a:lnL w="9525" cap="flat" cmpd="sng">
                      <a:solidFill>
                        <a:srgbClr val="DFDFDF"/>
                      </a:solidFill>
                      <a:prstDash val="solid"/>
                      <a:round/>
                      <a:headEnd type="none" w="sm" len="sm"/>
                      <a:tailEnd type="none" w="sm" len="sm"/>
                    </a:lnL>
                    <a:lnR w="9525" cap="flat" cmpd="sng">
                      <a:solidFill>
                        <a:srgbClr val="DFDFDF"/>
                      </a:solidFill>
                      <a:prstDash val="solid"/>
                      <a:round/>
                      <a:headEnd type="none" w="sm" len="sm"/>
                      <a:tailEnd type="none" w="sm" len="sm"/>
                    </a:lnR>
                    <a:lnT w="9525" cap="flat" cmpd="sng">
                      <a:solidFill>
                        <a:srgbClr val="DFDFDF"/>
                      </a:solidFill>
                      <a:prstDash val="solid"/>
                      <a:round/>
                      <a:headEnd type="none" w="sm" len="sm"/>
                      <a:tailEnd type="none" w="sm" len="sm"/>
                    </a:lnT>
                    <a:lnB w="9525" cap="flat" cmpd="sng">
                      <a:solidFill>
                        <a:srgbClr val="DFDFDF"/>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None/>
                      </a:pPr>
                      <a:r>
                        <a:rPr lang="en-US" sz="1200" b="0" u="none" strike="noStrike" cap="none"/>
                        <a:t>0</a:t>
                      </a:r>
                      <a:endParaRPr/>
                    </a:p>
                  </a:txBody>
                  <a:tcPr marL="76200" marR="76200" marT="106675" marB="106675" anchor="ctr">
                    <a:lnL w="9525" cap="flat" cmpd="sng">
                      <a:solidFill>
                        <a:srgbClr val="DFDFDF"/>
                      </a:solidFill>
                      <a:prstDash val="solid"/>
                      <a:round/>
                      <a:headEnd type="none" w="sm" len="sm"/>
                      <a:tailEnd type="none" w="sm" len="sm"/>
                    </a:lnL>
                    <a:lnR w="9525" cap="flat" cmpd="sng">
                      <a:solidFill>
                        <a:srgbClr val="DFDFDF"/>
                      </a:solidFill>
                      <a:prstDash val="solid"/>
                      <a:round/>
                      <a:headEnd type="none" w="sm" len="sm"/>
                      <a:tailEnd type="none" w="sm" len="sm"/>
                    </a:lnR>
                    <a:lnT w="9525" cap="flat" cmpd="sng">
                      <a:solidFill>
                        <a:srgbClr val="DFDFDF"/>
                      </a:solidFill>
                      <a:prstDash val="solid"/>
                      <a:round/>
                      <a:headEnd type="none" w="sm" len="sm"/>
                      <a:tailEnd type="none" w="sm" len="sm"/>
                    </a:lnT>
                    <a:lnB w="9525" cap="flat" cmpd="sng">
                      <a:solidFill>
                        <a:srgbClr val="DFDFDF"/>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None/>
                      </a:pPr>
                      <a:r>
                        <a:rPr lang="en-US" sz="1200" b="0" u="none" strike="noStrike" cap="none"/>
                        <a:t>0</a:t>
                      </a:r>
                      <a:endParaRPr/>
                    </a:p>
                  </a:txBody>
                  <a:tcPr marL="76200" marR="76200" marT="106675" marB="106675" anchor="ctr">
                    <a:lnL w="9525" cap="flat" cmpd="sng">
                      <a:solidFill>
                        <a:srgbClr val="DFDFDF"/>
                      </a:solidFill>
                      <a:prstDash val="solid"/>
                      <a:round/>
                      <a:headEnd type="none" w="sm" len="sm"/>
                      <a:tailEnd type="none" w="sm" len="sm"/>
                    </a:lnL>
                    <a:lnR w="9525" cap="flat" cmpd="sng">
                      <a:solidFill>
                        <a:srgbClr val="DFDFDF"/>
                      </a:solidFill>
                      <a:prstDash val="solid"/>
                      <a:round/>
                      <a:headEnd type="none" w="sm" len="sm"/>
                      <a:tailEnd type="none" w="sm" len="sm"/>
                    </a:lnR>
                    <a:lnT w="9525" cap="flat" cmpd="sng">
                      <a:solidFill>
                        <a:srgbClr val="DFDFDF"/>
                      </a:solidFill>
                      <a:prstDash val="solid"/>
                      <a:round/>
                      <a:headEnd type="none" w="sm" len="sm"/>
                      <a:tailEnd type="none" w="sm" len="sm"/>
                    </a:lnT>
                    <a:lnB w="9525" cap="flat" cmpd="sng">
                      <a:solidFill>
                        <a:srgbClr val="DFDFDF"/>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None/>
                      </a:pPr>
                      <a:r>
                        <a:rPr lang="en-US" sz="1200" b="0" u="none" strike="noStrike" cap="none"/>
                        <a:t>0</a:t>
                      </a:r>
                      <a:endParaRPr/>
                    </a:p>
                  </a:txBody>
                  <a:tcPr marL="76200" marR="76200" marT="106675" marB="106675" anchor="ctr">
                    <a:lnL w="9525" cap="flat" cmpd="sng">
                      <a:solidFill>
                        <a:srgbClr val="DFDFDF"/>
                      </a:solidFill>
                      <a:prstDash val="solid"/>
                      <a:round/>
                      <a:headEnd type="none" w="sm" len="sm"/>
                      <a:tailEnd type="none" w="sm" len="sm"/>
                    </a:lnL>
                    <a:lnR w="9525" cap="flat" cmpd="sng">
                      <a:solidFill>
                        <a:srgbClr val="DFDFDF"/>
                      </a:solidFill>
                      <a:prstDash val="solid"/>
                      <a:round/>
                      <a:headEnd type="none" w="sm" len="sm"/>
                      <a:tailEnd type="none" w="sm" len="sm"/>
                    </a:lnR>
                    <a:lnT w="9525" cap="flat" cmpd="sng">
                      <a:solidFill>
                        <a:srgbClr val="DFDFDF"/>
                      </a:solidFill>
                      <a:prstDash val="solid"/>
                      <a:round/>
                      <a:headEnd type="none" w="sm" len="sm"/>
                      <a:tailEnd type="none" w="sm" len="sm"/>
                    </a:lnT>
                    <a:lnB w="9525" cap="flat" cmpd="sng">
                      <a:solidFill>
                        <a:srgbClr val="DFDFDF"/>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None/>
                      </a:pPr>
                      <a:r>
                        <a:rPr lang="en-US" sz="1200" b="0" u="none" strike="noStrike" cap="none"/>
                        <a:t>0</a:t>
                      </a:r>
                      <a:endParaRPr/>
                    </a:p>
                  </a:txBody>
                  <a:tcPr marL="76200" marR="76200" marT="106675" marB="106675" anchor="ctr">
                    <a:lnL w="9525" cap="flat" cmpd="sng">
                      <a:solidFill>
                        <a:srgbClr val="DFDFDF"/>
                      </a:solidFill>
                      <a:prstDash val="solid"/>
                      <a:round/>
                      <a:headEnd type="none" w="sm" len="sm"/>
                      <a:tailEnd type="none" w="sm" len="sm"/>
                    </a:lnL>
                    <a:lnR w="9525" cap="flat" cmpd="sng">
                      <a:solidFill>
                        <a:srgbClr val="DFDFDF"/>
                      </a:solidFill>
                      <a:prstDash val="solid"/>
                      <a:round/>
                      <a:headEnd type="none" w="sm" len="sm"/>
                      <a:tailEnd type="none" w="sm" len="sm"/>
                    </a:lnR>
                    <a:lnT w="9525" cap="flat" cmpd="sng">
                      <a:solidFill>
                        <a:srgbClr val="DFDFDF"/>
                      </a:solidFill>
                      <a:prstDash val="solid"/>
                      <a:round/>
                      <a:headEnd type="none" w="sm" len="sm"/>
                      <a:tailEnd type="none" w="sm" len="sm"/>
                    </a:lnT>
                    <a:lnB w="9525" cap="flat" cmpd="sng">
                      <a:solidFill>
                        <a:srgbClr val="DFDFDF"/>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None/>
                      </a:pPr>
                      <a:r>
                        <a:rPr lang="en-US" sz="1200" b="0" u="none" strike="noStrike" cap="none"/>
                        <a:t>0</a:t>
                      </a:r>
                      <a:endParaRPr/>
                    </a:p>
                  </a:txBody>
                  <a:tcPr marL="76200" marR="76200" marT="106675" marB="106675" anchor="ctr">
                    <a:lnL w="9525" cap="flat" cmpd="sng">
                      <a:solidFill>
                        <a:srgbClr val="DFDFDF"/>
                      </a:solidFill>
                      <a:prstDash val="solid"/>
                      <a:round/>
                      <a:headEnd type="none" w="sm" len="sm"/>
                      <a:tailEnd type="none" w="sm" len="sm"/>
                    </a:lnL>
                    <a:lnR w="9525" cap="flat" cmpd="sng">
                      <a:solidFill>
                        <a:srgbClr val="DFDFDF"/>
                      </a:solidFill>
                      <a:prstDash val="solid"/>
                      <a:round/>
                      <a:headEnd type="none" w="sm" len="sm"/>
                      <a:tailEnd type="none" w="sm" len="sm"/>
                    </a:lnR>
                    <a:lnT w="9525" cap="flat" cmpd="sng">
                      <a:solidFill>
                        <a:srgbClr val="DFDFDF"/>
                      </a:solidFill>
                      <a:prstDash val="solid"/>
                      <a:round/>
                      <a:headEnd type="none" w="sm" len="sm"/>
                      <a:tailEnd type="none" w="sm" len="sm"/>
                    </a:lnT>
                    <a:lnB w="9525" cap="flat" cmpd="sng">
                      <a:solidFill>
                        <a:srgbClr val="DFDFDF"/>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None/>
                      </a:pPr>
                      <a:r>
                        <a:rPr lang="en-US" sz="1200" b="0" u="none" strike="noStrike" cap="none"/>
                        <a:t>1</a:t>
                      </a:r>
                      <a:endParaRPr/>
                    </a:p>
                  </a:txBody>
                  <a:tcPr marL="76200" marR="76200" marT="106675" marB="106675" anchor="ctr">
                    <a:lnL w="9525" cap="flat" cmpd="sng">
                      <a:solidFill>
                        <a:srgbClr val="DFDFDF"/>
                      </a:solidFill>
                      <a:prstDash val="solid"/>
                      <a:round/>
                      <a:headEnd type="none" w="sm" len="sm"/>
                      <a:tailEnd type="none" w="sm" len="sm"/>
                    </a:lnL>
                    <a:lnR w="9525" cap="flat" cmpd="sng">
                      <a:solidFill>
                        <a:srgbClr val="DFDFDF"/>
                      </a:solidFill>
                      <a:prstDash val="solid"/>
                      <a:round/>
                      <a:headEnd type="none" w="sm" len="sm"/>
                      <a:tailEnd type="none" w="sm" len="sm"/>
                    </a:lnR>
                    <a:lnT w="9525" cap="flat" cmpd="sng">
                      <a:solidFill>
                        <a:srgbClr val="DFDFDF"/>
                      </a:solidFill>
                      <a:prstDash val="solid"/>
                      <a:round/>
                      <a:headEnd type="none" w="sm" len="sm"/>
                      <a:tailEnd type="none" w="sm" len="sm"/>
                    </a:lnT>
                    <a:lnB w="9525" cap="flat" cmpd="sng">
                      <a:solidFill>
                        <a:srgbClr val="DFDFDF"/>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None/>
                      </a:pPr>
                      <a:r>
                        <a:rPr lang="en-US" sz="1200" b="0" u="none" strike="noStrike" cap="none"/>
                        <a:t>1</a:t>
                      </a:r>
                      <a:endParaRPr/>
                    </a:p>
                  </a:txBody>
                  <a:tcPr marL="76200" marR="76200" marT="106675" marB="106675" anchor="ctr">
                    <a:lnL w="9525" cap="flat" cmpd="sng">
                      <a:solidFill>
                        <a:srgbClr val="DFDFDF"/>
                      </a:solidFill>
                      <a:prstDash val="solid"/>
                      <a:round/>
                      <a:headEnd type="none" w="sm" len="sm"/>
                      <a:tailEnd type="none" w="sm" len="sm"/>
                    </a:lnL>
                    <a:lnR w="9525" cap="flat" cmpd="sng">
                      <a:solidFill>
                        <a:srgbClr val="DFDFDF"/>
                      </a:solidFill>
                      <a:prstDash val="solid"/>
                      <a:round/>
                      <a:headEnd type="none" w="sm" len="sm"/>
                      <a:tailEnd type="none" w="sm" len="sm"/>
                    </a:lnR>
                    <a:lnT w="9525" cap="flat" cmpd="sng">
                      <a:solidFill>
                        <a:srgbClr val="DFDFDF"/>
                      </a:solidFill>
                      <a:prstDash val="solid"/>
                      <a:round/>
                      <a:headEnd type="none" w="sm" len="sm"/>
                      <a:tailEnd type="none" w="sm" len="sm"/>
                    </a:lnT>
                    <a:lnB w="9525" cap="flat" cmpd="sng">
                      <a:solidFill>
                        <a:srgbClr val="DFDFDF"/>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None/>
                      </a:pPr>
                      <a:r>
                        <a:rPr lang="en-US" sz="1200" b="0" u="none" strike="noStrike" cap="none"/>
                        <a:t>0</a:t>
                      </a:r>
                      <a:endParaRPr/>
                    </a:p>
                  </a:txBody>
                  <a:tcPr marL="76200" marR="76200" marT="106675" marB="106675" anchor="ctr">
                    <a:lnL w="9525" cap="flat" cmpd="sng">
                      <a:solidFill>
                        <a:srgbClr val="DFDFDF"/>
                      </a:solidFill>
                      <a:prstDash val="solid"/>
                      <a:round/>
                      <a:headEnd type="none" w="sm" len="sm"/>
                      <a:tailEnd type="none" w="sm" len="sm"/>
                    </a:lnL>
                    <a:lnR w="9525" cap="flat" cmpd="sng">
                      <a:solidFill>
                        <a:srgbClr val="DFDFDF"/>
                      </a:solidFill>
                      <a:prstDash val="solid"/>
                      <a:round/>
                      <a:headEnd type="none" w="sm" len="sm"/>
                      <a:tailEnd type="none" w="sm" len="sm"/>
                    </a:lnR>
                    <a:lnT w="9525" cap="flat" cmpd="sng">
                      <a:solidFill>
                        <a:srgbClr val="DFDFDF"/>
                      </a:solidFill>
                      <a:prstDash val="solid"/>
                      <a:round/>
                      <a:headEnd type="none" w="sm" len="sm"/>
                      <a:tailEnd type="none" w="sm" len="sm"/>
                    </a:lnT>
                    <a:lnB w="9525" cap="flat" cmpd="sng">
                      <a:solidFill>
                        <a:srgbClr val="DFDFDF"/>
                      </a:solidFill>
                      <a:prstDash val="solid"/>
                      <a:round/>
                      <a:headEnd type="none" w="sm" len="sm"/>
                      <a:tailEnd type="none" w="sm" len="sm"/>
                    </a:lnB>
                    <a:solidFill>
                      <a:srgbClr val="FFFFFF"/>
                    </a:solidFill>
                  </a:tcPr>
                </a:tc>
                <a:extLst>
                  <a:ext uri="{0D108BD9-81ED-4DB2-BD59-A6C34878D82A}">
                    <a16:rowId xmlns:a16="http://schemas.microsoft.com/office/drawing/2014/main" val="10007"/>
                  </a:ext>
                </a:extLst>
              </a:tr>
              <a:tr h="363500">
                <a:tc>
                  <a:txBody>
                    <a:bodyPr/>
                    <a:lstStyle/>
                    <a:p>
                      <a:pPr marL="0" marR="0" lvl="0" indent="0" algn="ctr" rtl="0">
                        <a:lnSpc>
                          <a:spcPct val="100000"/>
                        </a:lnSpc>
                        <a:spcBef>
                          <a:spcPts val="0"/>
                        </a:spcBef>
                        <a:spcAft>
                          <a:spcPts val="0"/>
                        </a:spcAft>
                        <a:buNone/>
                      </a:pPr>
                      <a:r>
                        <a:rPr lang="en-US" sz="1200" b="0" u="none" strike="noStrike" cap="none"/>
                        <a:t>1</a:t>
                      </a:r>
                      <a:endParaRPr/>
                    </a:p>
                  </a:txBody>
                  <a:tcPr marL="76200" marR="76200" marT="106675" marB="106675" anchor="ctr">
                    <a:lnL w="9525" cap="flat" cmpd="sng">
                      <a:solidFill>
                        <a:srgbClr val="DFDFDF"/>
                      </a:solidFill>
                      <a:prstDash val="solid"/>
                      <a:round/>
                      <a:headEnd type="none" w="sm" len="sm"/>
                      <a:tailEnd type="none" w="sm" len="sm"/>
                    </a:lnL>
                    <a:lnR w="9525" cap="flat" cmpd="sng">
                      <a:solidFill>
                        <a:srgbClr val="DFDFDF"/>
                      </a:solidFill>
                      <a:prstDash val="solid"/>
                      <a:round/>
                      <a:headEnd type="none" w="sm" len="sm"/>
                      <a:tailEnd type="none" w="sm" len="sm"/>
                    </a:lnR>
                    <a:lnT w="9525" cap="flat" cmpd="sng">
                      <a:solidFill>
                        <a:srgbClr val="DFDFDF"/>
                      </a:solidFill>
                      <a:prstDash val="solid"/>
                      <a:round/>
                      <a:headEnd type="none" w="sm" len="sm"/>
                      <a:tailEnd type="none" w="sm" len="sm"/>
                    </a:lnT>
                    <a:lnB w="9525" cap="flat" cmpd="sng">
                      <a:solidFill>
                        <a:srgbClr val="DFDFDF"/>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None/>
                      </a:pPr>
                      <a:r>
                        <a:rPr lang="en-US" sz="1200" b="0" u="none" strike="noStrike" cap="none"/>
                        <a:t>0</a:t>
                      </a:r>
                      <a:endParaRPr/>
                    </a:p>
                  </a:txBody>
                  <a:tcPr marL="76200" marR="76200" marT="106675" marB="106675" anchor="ctr">
                    <a:lnL w="9525" cap="flat" cmpd="sng">
                      <a:solidFill>
                        <a:srgbClr val="DFDFDF"/>
                      </a:solidFill>
                      <a:prstDash val="solid"/>
                      <a:round/>
                      <a:headEnd type="none" w="sm" len="sm"/>
                      <a:tailEnd type="none" w="sm" len="sm"/>
                    </a:lnL>
                    <a:lnR w="9525" cap="flat" cmpd="sng">
                      <a:solidFill>
                        <a:srgbClr val="DFDFDF"/>
                      </a:solidFill>
                      <a:prstDash val="solid"/>
                      <a:round/>
                      <a:headEnd type="none" w="sm" len="sm"/>
                      <a:tailEnd type="none" w="sm" len="sm"/>
                    </a:lnR>
                    <a:lnT w="9525" cap="flat" cmpd="sng">
                      <a:solidFill>
                        <a:srgbClr val="DFDFDF"/>
                      </a:solidFill>
                      <a:prstDash val="solid"/>
                      <a:round/>
                      <a:headEnd type="none" w="sm" len="sm"/>
                      <a:tailEnd type="none" w="sm" len="sm"/>
                    </a:lnT>
                    <a:lnB w="9525" cap="flat" cmpd="sng">
                      <a:solidFill>
                        <a:srgbClr val="DFDFDF"/>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None/>
                      </a:pPr>
                      <a:r>
                        <a:rPr lang="en-US" sz="1200" b="0" u="none" strike="noStrike" cap="none"/>
                        <a:t>0</a:t>
                      </a:r>
                      <a:endParaRPr/>
                    </a:p>
                  </a:txBody>
                  <a:tcPr marL="76200" marR="76200" marT="106675" marB="106675" anchor="ctr">
                    <a:lnL w="9525" cap="flat" cmpd="sng">
                      <a:solidFill>
                        <a:srgbClr val="DFDFDF"/>
                      </a:solidFill>
                      <a:prstDash val="solid"/>
                      <a:round/>
                      <a:headEnd type="none" w="sm" len="sm"/>
                      <a:tailEnd type="none" w="sm" len="sm"/>
                    </a:lnL>
                    <a:lnR w="9525" cap="flat" cmpd="sng">
                      <a:solidFill>
                        <a:srgbClr val="DFDFDF"/>
                      </a:solidFill>
                      <a:prstDash val="solid"/>
                      <a:round/>
                      <a:headEnd type="none" w="sm" len="sm"/>
                      <a:tailEnd type="none" w="sm" len="sm"/>
                    </a:lnR>
                    <a:lnT w="9525" cap="flat" cmpd="sng">
                      <a:solidFill>
                        <a:srgbClr val="DFDFDF"/>
                      </a:solidFill>
                      <a:prstDash val="solid"/>
                      <a:round/>
                      <a:headEnd type="none" w="sm" len="sm"/>
                      <a:tailEnd type="none" w="sm" len="sm"/>
                    </a:lnT>
                    <a:lnB w="9525" cap="flat" cmpd="sng">
                      <a:solidFill>
                        <a:srgbClr val="DFDFDF"/>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None/>
                      </a:pPr>
                      <a:r>
                        <a:rPr lang="en-US" sz="1200" b="0" u="none" strike="noStrike" cap="none"/>
                        <a:t>0</a:t>
                      </a:r>
                      <a:endParaRPr/>
                    </a:p>
                  </a:txBody>
                  <a:tcPr marL="76200" marR="76200" marT="106675" marB="106675" anchor="ctr">
                    <a:lnL w="9525" cap="flat" cmpd="sng">
                      <a:solidFill>
                        <a:srgbClr val="DFDFDF"/>
                      </a:solidFill>
                      <a:prstDash val="solid"/>
                      <a:round/>
                      <a:headEnd type="none" w="sm" len="sm"/>
                      <a:tailEnd type="none" w="sm" len="sm"/>
                    </a:lnL>
                    <a:lnR w="9525" cap="flat" cmpd="sng">
                      <a:solidFill>
                        <a:srgbClr val="DFDFDF"/>
                      </a:solidFill>
                      <a:prstDash val="solid"/>
                      <a:round/>
                      <a:headEnd type="none" w="sm" len="sm"/>
                      <a:tailEnd type="none" w="sm" len="sm"/>
                    </a:lnR>
                    <a:lnT w="9525" cap="flat" cmpd="sng">
                      <a:solidFill>
                        <a:srgbClr val="DFDFDF"/>
                      </a:solidFill>
                      <a:prstDash val="solid"/>
                      <a:round/>
                      <a:headEnd type="none" w="sm" len="sm"/>
                      <a:tailEnd type="none" w="sm" len="sm"/>
                    </a:lnT>
                    <a:lnB w="9525" cap="flat" cmpd="sng">
                      <a:solidFill>
                        <a:srgbClr val="DFDFDF"/>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None/>
                      </a:pPr>
                      <a:r>
                        <a:rPr lang="en-US" sz="1200" b="0" u="none" strike="noStrike" cap="none"/>
                        <a:t>0</a:t>
                      </a:r>
                      <a:endParaRPr/>
                    </a:p>
                  </a:txBody>
                  <a:tcPr marL="76200" marR="76200" marT="106675" marB="106675" anchor="ctr">
                    <a:lnL w="9525" cap="flat" cmpd="sng">
                      <a:solidFill>
                        <a:srgbClr val="DFDFDF"/>
                      </a:solidFill>
                      <a:prstDash val="solid"/>
                      <a:round/>
                      <a:headEnd type="none" w="sm" len="sm"/>
                      <a:tailEnd type="none" w="sm" len="sm"/>
                    </a:lnL>
                    <a:lnR w="9525" cap="flat" cmpd="sng">
                      <a:solidFill>
                        <a:srgbClr val="DFDFDF"/>
                      </a:solidFill>
                      <a:prstDash val="solid"/>
                      <a:round/>
                      <a:headEnd type="none" w="sm" len="sm"/>
                      <a:tailEnd type="none" w="sm" len="sm"/>
                    </a:lnR>
                    <a:lnT w="9525" cap="flat" cmpd="sng">
                      <a:solidFill>
                        <a:srgbClr val="DFDFDF"/>
                      </a:solidFill>
                      <a:prstDash val="solid"/>
                      <a:round/>
                      <a:headEnd type="none" w="sm" len="sm"/>
                      <a:tailEnd type="none" w="sm" len="sm"/>
                    </a:lnT>
                    <a:lnB w="9525" cap="flat" cmpd="sng">
                      <a:solidFill>
                        <a:srgbClr val="DFDFDF"/>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None/>
                      </a:pPr>
                      <a:r>
                        <a:rPr lang="en-US" sz="1200" b="0" u="none" strike="noStrike" cap="none"/>
                        <a:t>0</a:t>
                      </a:r>
                      <a:endParaRPr/>
                    </a:p>
                  </a:txBody>
                  <a:tcPr marL="76200" marR="76200" marT="106675" marB="106675" anchor="ctr">
                    <a:lnL w="9525" cap="flat" cmpd="sng">
                      <a:solidFill>
                        <a:srgbClr val="DFDFDF"/>
                      </a:solidFill>
                      <a:prstDash val="solid"/>
                      <a:round/>
                      <a:headEnd type="none" w="sm" len="sm"/>
                      <a:tailEnd type="none" w="sm" len="sm"/>
                    </a:lnL>
                    <a:lnR w="9525" cap="flat" cmpd="sng">
                      <a:solidFill>
                        <a:srgbClr val="DFDFDF"/>
                      </a:solidFill>
                      <a:prstDash val="solid"/>
                      <a:round/>
                      <a:headEnd type="none" w="sm" len="sm"/>
                      <a:tailEnd type="none" w="sm" len="sm"/>
                    </a:lnR>
                    <a:lnT w="9525" cap="flat" cmpd="sng">
                      <a:solidFill>
                        <a:srgbClr val="DFDFDF"/>
                      </a:solidFill>
                      <a:prstDash val="solid"/>
                      <a:round/>
                      <a:headEnd type="none" w="sm" len="sm"/>
                      <a:tailEnd type="none" w="sm" len="sm"/>
                    </a:lnT>
                    <a:lnB w="9525" cap="flat" cmpd="sng">
                      <a:solidFill>
                        <a:srgbClr val="DFDFDF"/>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None/>
                      </a:pPr>
                      <a:r>
                        <a:rPr lang="en-US" sz="1200" b="0" u="none" strike="noStrike" cap="none"/>
                        <a:t>0</a:t>
                      </a:r>
                      <a:endParaRPr/>
                    </a:p>
                  </a:txBody>
                  <a:tcPr marL="76200" marR="76200" marT="106675" marB="106675" anchor="ctr">
                    <a:lnL w="9525" cap="flat" cmpd="sng">
                      <a:solidFill>
                        <a:srgbClr val="DFDFDF"/>
                      </a:solidFill>
                      <a:prstDash val="solid"/>
                      <a:round/>
                      <a:headEnd type="none" w="sm" len="sm"/>
                      <a:tailEnd type="none" w="sm" len="sm"/>
                    </a:lnL>
                    <a:lnR w="9525" cap="flat" cmpd="sng">
                      <a:solidFill>
                        <a:srgbClr val="DFDFDF"/>
                      </a:solidFill>
                      <a:prstDash val="solid"/>
                      <a:round/>
                      <a:headEnd type="none" w="sm" len="sm"/>
                      <a:tailEnd type="none" w="sm" len="sm"/>
                    </a:lnR>
                    <a:lnT w="9525" cap="flat" cmpd="sng">
                      <a:solidFill>
                        <a:srgbClr val="DFDFDF"/>
                      </a:solidFill>
                      <a:prstDash val="solid"/>
                      <a:round/>
                      <a:headEnd type="none" w="sm" len="sm"/>
                      <a:tailEnd type="none" w="sm" len="sm"/>
                    </a:lnT>
                    <a:lnB w="9525" cap="flat" cmpd="sng">
                      <a:solidFill>
                        <a:srgbClr val="DFDFDF"/>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None/>
                      </a:pPr>
                      <a:r>
                        <a:rPr lang="en-US" sz="1200" b="0" u="none" strike="noStrike" cap="none"/>
                        <a:t>0</a:t>
                      </a:r>
                      <a:endParaRPr/>
                    </a:p>
                  </a:txBody>
                  <a:tcPr marL="76200" marR="76200" marT="106675" marB="106675" anchor="ctr">
                    <a:lnL w="9525" cap="flat" cmpd="sng">
                      <a:solidFill>
                        <a:srgbClr val="DFDFDF"/>
                      </a:solidFill>
                      <a:prstDash val="solid"/>
                      <a:round/>
                      <a:headEnd type="none" w="sm" len="sm"/>
                      <a:tailEnd type="none" w="sm" len="sm"/>
                    </a:lnL>
                    <a:lnR w="9525" cap="flat" cmpd="sng">
                      <a:solidFill>
                        <a:srgbClr val="DFDFDF"/>
                      </a:solidFill>
                      <a:prstDash val="solid"/>
                      <a:round/>
                      <a:headEnd type="none" w="sm" len="sm"/>
                      <a:tailEnd type="none" w="sm" len="sm"/>
                    </a:lnR>
                    <a:lnT w="9525" cap="flat" cmpd="sng">
                      <a:solidFill>
                        <a:srgbClr val="DFDFDF"/>
                      </a:solidFill>
                      <a:prstDash val="solid"/>
                      <a:round/>
                      <a:headEnd type="none" w="sm" len="sm"/>
                      <a:tailEnd type="none" w="sm" len="sm"/>
                    </a:lnT>
                    <a:lnB w="9525" cap="flat" cmpd="sng">
                      <a:solidFill>
                        <a:srgbClr val="DFDFDF"/>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None/>
                      </a:pPr>
                      <a:r>
                        <a:rPr lang="en-US" sz="1200" b="0" u="none" strike="noStrike" cap="none"/>
                        <a:t>1</a:t>
                      </a:r>
                      <a:endParaRPr/>
                    </a:p>
                  </a:txBody>
                  <a:tcPr marL="76200" marR="76200" marT="106675" marB="106675" anchor="ctr">
                    <a:lnL w="9525" cap="flat" cmpd="sng">
                      <a:solidFill>
                        <a:srgbClr val="DFDFDF"/>
                      </a:solidFill>
                      <a:prstDash val="solid"/>
                      <a:round/>
                      <a:headEnd type="none" w="sm" len="sm"/>
                      <a:tailEnd type="none" w="sm" len="sm"/>
                    </a:lnL>
                    <a:lnR w="9525" cap="flat" cmpd="sng">
                      <a:solidFill>
                        <a:srgbClr val="DFDFDF"/>
                      </a:solidFill>
                      <a:prstDash val="solid"/>
                      <a:round/>
                      <a:headEnd type="none" w="sm" len="sm"/>
                      <a:tailEnd type="none" w="sm" len="sm"/>
                    </a:lnR>
                    <a:lnT w="9525" cap="flat" cmpd="sng">
                      <a:solidFill>
                        <a:srgbClr val="DFDFDF"/>
                      </a:solidFill>
                      <a:prstDash val="solid"/>
                      <a:round/>
                      <a:headEnd type="none" w="sm" len="sm"/>
                      <a:tailEnd type="none" w="sm" len="sm"/>
                    </a:lnT>
                    <a:lnB w="9525" cap="flat" cmpd="sng">
                      <a:solidFill>
                        <a:srgbClr val="DFDFDF"/>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None/>
                      </a:pPr>
                      <a:r>
                        <a:rPr lang="en-US" sz="1200" b="0" u="none" strike="noStrike" cap="none"/>
                        <a:t>1</a:t>
                      </a:r>
                      <a:endParaRPr/>
                    </a:p>
                  </a:txBody>
                  <a:tcPr marL="76200" marR="76200" marT="106675" marB="106675" anchor="ctr">
                    <a:lnL w="9525" cap="flat" cmpd="sng">
                      <a:solidFill>
                        <a:srgbClr val="DFDFDF"/>
                      </a:solidFill>
                      <a:prstDash val="solid"/>
                      <a:round/>
                      <a:headEnd type="none" w="sm" len="sm"/>
                      <a:tailEnd type="none" w="sm" len="sm"/>
                    </a:lnL>
                    <a:lnR w="9525" cap="flat" cmpd="sng">
                      <a:solidFill>
                        <a:srgbClr val="DFDFDF"/>
                      </a:solidFill>
                      <a:prstDash val="solid"/>
                      <a:round/>
                      <a:headEnd type="none" w="sm" len="sm"/>
                      <a:tailEnd type="none" w="sm" len="sm"/>
                    </a:lnR>
                    <a:lnT w="9525" cap="flat" cmpd="sng">
                      <a:solidFill>
                        <a:srgbClr val="DFDFDF"/>
                      </a:solidFill>
                      <a:prstDash val="solid"/>
                      <a:round/>
                      <a:headEnd type="none" w="sm" len="sm"/>
                      <a:tailEnd type="none" w="sm" len="sm"/>
                    </a:lnT>
                    <a:lnB w="9525" cap="flat" cmpd="sng">
                      <a:solidFill>
                        <a:srgbClr val="DFDFDF"/>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None/>
                      </a:pPr>
                      <a:r>
                        <a:rPr lang="en-US" sz="1200" b="0" u="none" strike="noStrike" cap="none"/>
                        <a:t>1</a:t>
                      </a:r>
                      <a:endParaRPr/>
                    </a:p>
                  </a:txBody>
                  <a:tcPr marL="76200" marR="76200" marT="106675" marB="106675" anchor="ctr">
                    <a:lnL w="9525" cap="flat" cmpd="sng">
                      <a:solidFill>
                        <a:srgbClr val="DFDFDF"/>
                      </a:solidFill>
                      <a:prstDash val="solid"/>
                      <a:round/>
                      <a:headEnd type="none" w="sm" len="sm"/>
                      <a:tailEnd type="none" w="sm" len="sm"/>
                    </a:lnL>
                    <a:lnR w="9525" cap="flat" cmpd="sng">
                      <a:solidFill>
                        <a:srgbClr val="DFDFDF"/>
                      </a:solidFill>
                      <a:prstDash val="solid"/>
                      <a:round/>
                      <a:headEnd type="none" w="sm" len="sm"/>
                      <a:tailEnd type="none" w="sm" len="sm"/>
                    </a:lnR>
                    <a:lnT w="9525" cap="flat" cmpd="sng">
                      <a:solidFill>
                        <a:srgbClr val="DFDFDF"/>
                      </a:solidFill>
                      <a:prstDash val="solid"/>
                      <a:round/>
                      <a:headEnd type="none" w="sm" len="sm"/>
                      <a:tailEnd type="none" w="sm" len="sm"/>
                    </a:lnT>
                    <a:lnB w="9525" cap="flat" cmpd="sng">
                      <a:solidFill>
                        <a:srgbClr val="DFDFDF"/>
                      </a:solidFill>
                      <a:prstDash val="solid"/>
                      <a:round/>
                      <a:headEnd type="none" w="sm" len="sm"/>
                      <a:tailEnd type="none" w="sm" len="sm"/>
                    </a:lnB>
                    <a:solidFill>
                      <a:srgbClr val="FFFFFF"/>
                    </a:solidFill>
                  </a:tcPr>
                </a:tc>
                <a:extLst>
                  <a:ext uri="{0D108BD9-81ED-4DB2-BD59-A6C34878D82A}">
                    <a16:rowId xmlns:a16="http://schemas.microsoft.com/office/drawing/2014/main" val="10008"/>
                  </a:ext>
                </a:extLst>
              </a:tr>
            </a:tbl>
          </a:graphicData>
        </a:graphic>
      </p:graphicFrame>
      <p:sp>
        <p:nvSpPr>
          <p:cNvPr id="59" name="Google Shape;59;p21"/>
          <p:cNvSpPr/>
          <p:nvPr/>
        </p:nvSpPr>
        <p:spPr>
          <a:xfrm>
            <a:off x="228600" y="4088368"/>
            <a:ext cx="3268980" cy="73866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1" i="0" u="none" strike="noStrike" cap="none">
                <a:solidFill>
                  <a:srgbClr val="000000"/>
                </a:solidFill>
                <a:latin typeface="Times New Roman"/>
                <a:ea typeface="Times New Roman"/>
                <a:cs typeface="Times New Roman"/>
                <a:sym typeface="Times New Roman"/>
              </a:rPr>
              <a:t>As seen from the truth table, the output is 000 when D0 is active; 001 when D1 is active; 010 when D2 is active and so on.</a:t>
            </a:r>
            <a:endParaRPr sz="1400" b="1" i="0" u="none" strike="noStrike" cap="none">
              <a:solidFill>
                <a:srgbClr val="000000"/>
              </a:solidFill>
              <a:latin typeface="Times New Roman"/>
              <a:ea typeface="Times New Roman"/>
              <a:cs typeface="Times New Roman"/>
              <a:sym typeface="Times New Roman"/>
            </a:endParaRPr>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2"/>
          <p:cNvSpPr txBox="1">
            <a:spLocks noGrp="1"/>
          </p:cNvSpPr>
          <p:nvPr>
            <p:ph type="title"/>
          </p:nvPr>
        </p:nvSpPr>
        <p:spPr>
          <a:xfrm>
            <a:off x="0" y="0"/>
            <a:ext cx="6477000" cy="8382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Implementation…</a:t>
            </a:r>
            <a:endParaRPr/>
          </a:p>
        </p:txBody>
      </p:sp>
      <p:sp>
        <p:nvSpPr>
          <p:cNvPr id="65" name="Google Shape;65;p2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151</a:t>
            </a:fld>
            <a:endParaRPr/>
          </a:p>
        </p:txBody>
      </p:sp>
      <p:sp>
        <p:nvSpPr>
          <p:cNvPr id="66" name="Google Shape;66;p22"/>
          <p:cNvSpPr/>
          <p:nvPr/>
        </p:nvSpPr>
        <p:spPr>
          <a:xfrm>
            <a:off x="388620" y="1076385"/>
            <a:ext cx="8321040" cy="92333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0" i="0" u="none" strike="noStrike" cap="none">
                <a:solidFill>
                  <a:srgbClr val="000000"/>
                </a:solidFill>
                <a:latin typeface="Times New Roman"/>
                <a:ea typeface="Times New Roman"/>
                <a:cs typeface="Times New Roman"/>
                <a:sym typeface="Times New Roman"/>
              </a:rPr>
              <a:t>From the truth table, the output line Z is active when the input octal digit is 1, 3, 5 or 7. Similarly, Y is 1 when input octal digit is 2, 3, 6 or 7 and X is 1 for input octal digits 4, 5, 6 or 7. Hence, the Boolean functions would be:</a:t>
            </a:r>
            <a:endParaRPr sz="1800" b="0" i="0" u="none" strike="noStrike" cap="none">
              <a:solidFill>
                <a:srgbClr val="000000"/>
              </a:solidFill>
              <a:latin typeface="Times New Roman"/>
              <a:ea typeface="Times New Roman"/>
              <a:cs typeface="Times New Roman"/>
              <a:sym typeface="Times New Roman"/>
            </a:endParaRPr>
          </a:p>
        </p:txBody>
      </p:sp>
      <p:sp>
        <p:nvSpPr>
          <p:cNvPr id="67" name="Google Shape;67;p22"/>
          <p:cNvSpPr/>
          <p:nvPr/>
        </p:nvSpPr>
        <p:spPr>
          <a:xfrm>
            <a:off x="2827020" y="2141220"/>
            <a:ext cx="2071080" cy="802764"/>
          </a:xfrm>
          <a:prstGeom prst="rect">
            <a:avLst/>
          </a:prstGeom>
          <a:noFill/>
          <a:ln>
            <a:noFill/>
          </a:ln>
        </p:spPr>
        <p:txBody>
          <a:bodyPr spcFirstLastPara="1" wrap="square" lIns="0" tIns="0" rIns="0" bIns="63475" anchor="ctr" anchorCtr="0">
            <a:spAutoFit/>
          </a:bodyPr>
          <a:lstStyle/>
          <a:p>
            <a:pPr marL="0" marR="0" lvl="0" indent="0" algn="l" rtl="0">
              <a:lnSpc>
                <a:spcPct val="100000"/>
              </a:lnSpc>
              <a:spcBef>
                <a:spcPts val="0"/>
              </a:spcBef>
              <a:spcAft>
                <a:spcPts val="0"/>
              </a:spcAft>
              <a:buClr>
                <a:srgbClr val="273239"/>
              </a:buClr>
              <a:buSzPts val="1600"/>
              <a:buFont typeface="Arial"/>
              <a:buNone/>
            </a:pPr>
            <a:r>
              <a:rPr lang="en-US" sz="1600" b="0" i="0" u="none" strike="noStrike" cap="none">
                <a:solidFill>
                  <a:srgbClr val="273239"/>
                </a:solidFill>
                <a:latin typeface="Times New Roman"/>
                <a:ea typeface="Times New Roman"/>
                <a:cs typeface="Times New Roman"/>
                <a:sym typeface="Times New Roman"/>
              </a:rPr>
              <a:t>X = D4 + D5 + D6 + D7 </a:t>
            </a:r>
            <a:endParaRPr/>
          </a:p>
          <a:p>
            <a:pPr marL="0" marR="0" lvl="0" indent="0" algn="l" rtl="0">
              <a:lnSpc>
                <a:spcPct val="100000"/>
              </a:lnSpc>
              <a:spcBef>
                <a:spcPts val="0"/>
              </a:spcBef>
              <a:spcAft>
                <a:spcPts val="0"/>
              </a:spcAft>
              <a:buClr>
                <a:srgbClr val="273239"/>
              </a:buClr>
              <a:buSzPts val="1600"/>
              <a:buFont typeface="Arial"/>
              <a:buNone/>
            </a:pPr>
            <a:r>
              <a:rPr lang="en-US" sz="1600" b="0" i="0" u="none" strike="noStrike" cap="none">
                <a:solidFill>
                  <a:srgbClr val="273239"/>
                </a:solidFill>
                <a:latin typeface="Times New Roman"/>
                <a:ea typeface="Times New Roman"/>
                <a:cs typeface="Times New Roman"/>
                <a:sym typeface="Times New Roman"/>
              </a:rPr>
              <a:t>Y = D2 +D3 + D6 + D7 </a:t>
            </a:r>
            <a:endParaRPr/>
          </a:p>
          <a:p>
            <a:pPr marL="0" marR="0" lvl="0" indent="0" algn="l" rtl="0">
              <a:lnSpc>
                <a:spcPct val="100000"/>
              </a:lnSpc>
              <a:spcBef>
                <a:spcPts val="0"/>
              </a:spcBef>
              <a:spcAft>
                <a:spcPts val="0"/>
              </a:spcAft>
              <a:buClr>
                <a:srgbClr val="273239"/>
              </a:buClr>
              <a:buSzPts val="1600"/>
              <a:buFont typeface="Arial"/>
              <a:buNone/>
            </a:pPr>
            <a:r>
              <a:rPr lang="en-US" sz="1600" b="0" i="0" u="none" strike="noStrike" cap="none">
                <a:solidFill>
                  <a:srgbClr val="273239"/>
                </a:solidFill>
                <a:latin typeface="Times New Roman"/>
                <a:ea typeface="Times New Roman"/>
                <a:cs typeface="Times New Roman"/>
                <a:sym typeface="Times New Roman"/>
              </a:rPr>
              <a:t>Z = D1 + D3 + D5 + D7 </a:t>
            </a:r>
            <a:endParaRPr sz="1600" b="0" i="0" u="none" strike="noStrike" cap="none">
              <a:solidFill>
                <a:schemeClr val="dk1"/>
              </a:solidFill>
              <a:latin typeface="Times New Roman"/>
              <a:ea typeface="Times New Roman"/>
              <a:cs typeface="Times New Roman"/>
              <a:sym typeface="Times New Roman"/>
            </a:endParaRPr>
          </a:p>
        </p:txBody>
      </p:sp>
      <p:sp>
        <p:nvSpPr>
          <p:cNvPr id="68" name="Google Shape;68;p22"/>
          <p:cNvSpPr/>
          <p:nvPr/>
        </p:nvSpPr>
        <p:spPr>
          <a:xfrm>
            <a:off x="845820" y="2946410"/>
            <a:ext cx="6469380"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600" b="0" i="0" u="none" strike="noStrike" cap="none">
                <a:solidFill>
                  <a:srgbClr val="000000"/>
                </a:solidFill>
                <a:latin typeface="Times New Roman"/>
                <a:ea typeface="Times New Roman"/>
                <a:cs typeface="Times New Roman"/>
                <a:sym typeface="Times New Roman"/>
              </a:rPr>
              <a:t>Hence, the encoder can be realized with OR gates as follows</a:t>
            </a:r>
            <a:r>
              <a:rPr lang="en-US" sz="1400" b="0" i="0" u="none" strike="noStrike" cap="none">
                <a:solidFill>
                  <a:srgbClr val="000000"/>
                </a:solidFill>
                <a:latin typeface="Arial"/>
                <a:ea typeface="Arial"/>
                <a:cs typeface="Arial"/>
                <a:sym typeface="Arial"/>
              </a:rPr>
              <a:t>:</a:t>
            </a:r>
            <a:endParaRPr sz="1400" b="0" i="0" u="none" strike="noStrike" cap="none">
              <a:solidFill>
                <a:srgbClr val="000000"/>
              </a:solidFill>
              <a:latin typeface="Arial"/>
              <a:ea typeface="Arial"/>
              <a:cs typeface="Arial"/>
              <a:sym typeface="Arial"/>
            </a:endParaRPr>
          </a:p>
        </p:txBody>
      </p:sp>
      <p:pic>
        <p:nvPicPr>
          <p:cNvPr id="69" name="Google Shape;69;p22" descr="Lightbox"/>
          <p:cNvPicPr preferRelativeResize="0"/>
          <p:nvPr/>
        </p:nvPicPr>
        <p:blipFill rotWithShape="1">
          <a:blip r:embed="rId3">
            <a:alphaModFix/>
          </a:blip>
          <a:srcRect/>
          <a:stretch/>
        </p:blipFill>
        <p:spPr>
          <a:xfrm>
            <a:off x="1440180" y="3664648"/>
            <a:ext cx="5228590" cy="2315147"/>
          </a:xfrm>
          <a:prstGeom prst="rect">
            <a:avLst/>
          </a:prstGeom>
          <a:noFill/>
          <a:ln>
            <a:noFill/>
          </a:ln>
        </p:spPr>
      </p:pic>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1463"/>
            <a:ext cx="6477000" cy="838200"/>
          </a:xfrm>
        </p:spPr>
        <p:txBody>
          <a:bodyPr/>
          <a:lstStyle/>
          <a:p>
            <a:r>
              <a:rPr lang="en-US" b="1" dirty="0"/>
              <a:t>Decimal to BCD Encoder</a:t>
            </a:r>
            <a:br>
              <a:rPr lang="en-US" b="1" dirty="0"/>
            </a:br>
            <a:endParaRPr lang="en-US" dirty="0"/>
          </a:p>
        </p:txBody>
      </p:sp>
      <p:sp>
        <p:nvSpPr>
          <p:cNvPr id="3" name="Text Placeholder 2"/>
          <p:cNvSpPr>
            <a:spLocks noGrp="1"/>
          </p:cNvSpPr>
          <p:nvPr>
            <p:ph type="body" idx="1"/>
          </p:nvPr>
        </p:nvSpPr>
        <p:spPr/>
        <p:txBody>
          <a:bodyPr/>
          <a:lstStyle/>
          <a:p>
            <a:pPr algn="just"/>
            <a:r>
              <a:rPr lang="en-US" sz="2400" dirty="0"/>
              <a:t>The decimal-to-binary encoder usually consists of </a:t>
            </a:r>
            <a:r>
              <a:rPr lang="en-US" sz="2400" b="1" dirty="0"/>
              <a:t>10 input lines</a:t>
            </a:r>
            <a:r>
              <a:rPr lang="en-US" sz="2400" dirty="0"/>
              <a:t> and </a:t>
            </a:r>
            <a:r>
              <a:rPr lang="en-US" sz="2400" b="1" dirty="0"/>
              <a:t>4 output lines</a:t>
            </a:r>
            <a:r>
              <a:rPr lang="en-US" sz="2400" dirty="0"/>
              <a:t>. Each input line corresponds to each decimal digit and 4 outputs correspond to the BCD code. This encoder accepts the decoded decimal data as an input and encodes it to the BCD output which is available on the output lines. The figure below shows the logic symbol of the decimal to BCD encoder </a:t>
            </a:r>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152</a:t>
            </a:fld>
            <a:endParaRPr lang="en-US"/>
          </a:p>
        </p:txBody>
      </p:sp>
      <p:pic>
        <p:nvPicPr>
          <p:cNvPr id="5" name="Picture 4"/>
          <p:cNvPicPr>
            <a:picLocks noChangeAspect="1"/>
          </p:cNvPicPr>
          <p:nvPr/>
        </p:nvPicPr>
        <p:blipFill>
          <a:blip r:embed="rId2"/>
          <a:stretch>
            <a:fillRect/>
          </a:stretch>
        </p:blipFill>
        <p:spPr>
          <a:xfrm>
            <a:off x="1728788" y="4157662"/>
            <a:ext cx="6031789" cy="2536445"/>
          </a:xfrm>
          <a:prstGeom prst="rect">
            <a:avLst/>
          </a:prstGeom>
        </p:spPr>
      </p:pic>
    </p:spTree>
    <p:extLst>
      <p:ext uri="{BB962C8B-B14F-4D97-AF65-F5344CB8AC3E}">
        <p14:creationId xmlns:p14="http://schemas.microsoft.com/office/powerpoint/2010/main" val="316505617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Decimal to BCD Encoder</a:t>
            </a:r>
            <a:br>
              <a:rPr lang="en-US" b="1" dirty="0"/>
            </a:br>
            <a:endParaRPr lang="en-US"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153</a:t>
            </a:fld>
            <a:endParaRPr lang="en-US"/>
          </a:p>
        </p:txBody>
      </p:sp>
      <p:graphicFrame>
        <p:nvGraphicFramePr>
          <p:cNvPr id="6" name="Table 5"/>
          <p:cNvGraphicFramePr>
            <a:graphicFrameLocks noGrp="1"/>
          </p:cNvGraphicFramePr>
          <p:nvPr/>
        </p:nvGraphicFramePr>
        <p:xfrm>
          <a:off x="642932" y="1174141"/>
          <a:ext cx="8043868" cy="5364771"/>
        </p:xfrm>
        <a:graphic>
          <a:graphicData uri="http://schemas.openxmlformats.org/drawingml/2006/table">
            <a:tbl>
              <a:tblPr/>
              <a:tblGrid>
                <a:gridCol w="574562">
                  <a:extLst>
                    <a:ext uri="{9D8B030D-6E8A-4147-A177-3AD203B41FA5}">
                      <a16:colId xmlns:a16="http://schemas.microsoft.com/office/drawing/2014/main" val="20000"/>
                    </a:ext>
                  </a:extLst>
                </a:gridCol>
                <a:gridCol w="574562">
                  <a:extLst>
                    <a:ext uri="{9D8B030D-6E8A-4147-A177-3AD203B41FA5}">
                      <a16:colId xmlns:a16="http://schemas.microsoft.com/office/drawing/2014/main" val="20001"/>
                    </a:ext>
                  </a:extLst>
                </a:gridCol>
                <a:gridCol w="574562">
                  <a:extLst>
                    <a:ext uri="{9D8B030D-6E8A-4147-A177-3AD203B41FA5}">
                      <a16:colId xmlns:a16="http://schemas.microsoft.com/office/drawing/2014/main" val="20002"/>
                    </a:ext>
                  </a:extLst>
                </a:gridCol>
                <a:gridCol w="574562">
                  <a:extLst>
                    <a:ext uri="{9D8B030D-6E8A-4147-A177-3AD203B41FA5}">
                      <a16:colId xmlns:a16="http://schemas.microsoft.com/office/drawing/2014/main" val="20003"/>
                    </a:ext>
                  </a:extLst>
                </a:gridCol>
                <a:gridCol w="574562">
                  <a:extLst>
                    <a:ext uri="{9D8B030D-6E8A-4147-A177-3AD203B41FA5}">
                      <a16:colId xmlns:a16="http://schemas.microsoft.com/office/drawing/2014/main" val="20004"/>
                    </a:ext>
                  </a:extLst>
                </a:gridCol>
                <a:gridCol w="574562">
                  <a:extLst>
                    <a:ext uri="{9D8B030D-6E8A-4147-A177-3AD203B41FA5}">
                      <a16:colId xmlns:a16="http://schemas.microsoft.com/office/drawing/2014/main" val="20005"/>
                    </a:ext>
                  </a:extLst>
                </a:gridCol>
                <a:gridCol w="574562">
                  <a:extLst>
                    <a:ext uri="{9D8B030D-6E8A-4147-A177-3AD203B41FA5}">
                      <a16:colId xmlns:a16="http://schemas.microsoft.com/office/drawing/2014/main" val="20006"/>
                    </a:ext>
                  </a:extLst>
                </a:gridCol>
                <a:gridCol w="574562">
                  <a:extLst>
                    <a:ext uri="{9D8B030D-6E8A-4147-A177-3AD203B41FA5}">
                      <a16:colId xmlns:a16="http://schemas.microsoft.com/office/drawing/2014/main" val="20007"/>
                    </a:ext>
                  </a:extLst>
                </a:gridCol>
                <a:gridCol w="574562">
                  <a:extLst>
                    <a:ext uri="{9D8B030D-6E8A-4147-A177-3AD203B41FA5}">
                      <a16:colId xmlns:a16="http://schemas.microsoft.com/office/drawing/2014/main" val="20008"/>
                    </a:ext>
                  </a:extLst>
                </a:gridCol>
                <a:gridCol w="574562">
                  <a:extLst>
                    <a:ext uri="{9D8B030D-6E8A-4147-A177-3AD203B41FA5}">
                      <a16:colId xmlns:a16="http://schemas.microsoft.com/office/drawing/2014/main" val="20009"/>
                    </a:ext>
                  </a:extLst>
                </a:gridCol>
                <a:gridCol w="574562">
                  <a:extLst>
                    <a:ext uri="{9D8B030D-6E8A-4147-A177-3AD203B41FA5}">
                      <a16:colId xmlns:a16="http://schemas.microsoft.com/office/drawing/2014/main" val="20010"/>
                    </a:ext>
                  </a:extLst>
                </a:gridCol>
                <a:gridCol w="574562">
                  <a:extLst>
                    <a:ext uri="{9D8B030D-6E8A-4147-A177-3AD203B41FA5}">
                      <a16:colId xmlns:a16="http://schemas.microsoft.com/office/drawing/2014/main" val="20011"/>
                    </a:ext>
                  </a:extLst>
                </a:gridCol>
                <a:gridCol w="574562">
                  <a:extLst>
                    <a:ext uri="{9D8B030D-6E8A-4147-A177-3AD203B41FA5}">
                      <a16:colId xmlns:a16="http://schemas.microsoft.com/office/drawing/2014/main" val="20012"/>
                    </a:ext>
                  </a:extLst>
                </a:gridCol>
                <a:gridCol w="574562">
                  <a:extLst>
                    <a:ext uri="{9D8B030D-6E8A-4147-A177-3AD203B41FA5}">
                      <a16:colId xmlns:a16="http://schemas.microsoft.com/office/drawing/2014/main" val="20013"/>
                    </a:ext>
                  </a:extLst>
                </a:gridCol>
              </a:tblGrid>
              <a:tr h="404420">
                <a:tc gridSpan="10">
                  <a:txBody>
                    <a:bodyPr/>
                    <a:lstStyle/>
                    <a:p>
                      <a:pPr algn="ctr" fontAlgn="base"/>
                      <a:r>
                        <a:rPr lang="en-US" sz="1200" b="1" dirty="0">
                          <a:solidFill>
                            <a:srgbClr val="00B050"/>
                          </a:solidFill>
                          <a:effectLst/>
                        </a:rPr>
                        <a:t>INPUTS</a:t>
                      </a:r>
                    </a:p>
                  </a:txBody>
                  <a:tcPr marL="31739" marR="31739" marT="79347" marB="79347"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algn="ctr" fontAlgn="base"/>
                      <a:r>
                        <a:rPr lang="en-US" sz="1200" b="1" dirty="0">
                          <a:solidFill>
                            <a:srgbClr val="00B050"/>
                          </a:solidFill>
                          <a:effectLst/>
                        </a:rPr>
                        <a:t>OUTPUTS</a:t>
                      </a:r>
                    </a:p>
                  </a:txBody>
                  <a:tcPr marL="79347" marR="79347" marT="79347" marB="79347"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450941">
                <a:tc>
                  <a:txBody>
                    <a:bodyPr/>
                    <a:lstStyle/>
                    <a:p>
                      <a:pPr algn="l" fontAlgn="ctr"/>
                      <a:r>
                        <a:rPr lang="en-US" sz="1200" b="1" dirty="0">
                          <a:solidFill>
                            <a:srgbClr val="00B050"/>
                          </a:solidFill>
                          <a:effectLst/>
                        </a:rPr>
                        <a:t>Y9  </a:t>
                      </a:r>
                      <a:endParaRPr lang="en-US" sz="1200" b="0" dirty="0">
                        <a:solidFill>
                          <a:srgbClr val="00B050"/>
                        </a:solidFill>
                        <a:effectLst/>
                      </a:endParaRPr>
                    </a:p>
                  </a:txBody>
                  <a:tcPr marL="79347" marR="79347" marT="111086" marB="111086"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l" fontAlgn="ctr"/>
                      <a:r>
                        <a:rPr lang="en-US" sz="1200" b="1">
                          <a:solidFill>
                            <a:srgbClr val="00B050"/>
                          </a:solidFill>
                          <a:effectLst/>
                        </a:rPr>
                        <a:t>Y8  </a:t>
                      </a:r>
                      <a:endParaRPr lang="en-US" sz="1200" b="0">
                        <a:solidFill>
                          <a:srgbClr val="00B050"/>
                        </a:solidFill>
                        <a:effectLst/>
                      </a:endParaRPr>
                    </a:p>
                  </a:txBody>
                  <a:tcPr marL="79347" marR="79347" marT="111086" marB="111086"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l" fontAlgn="ctr"/>
                      <a:r>
                        <a:rPr lang="en-US" sz="1200" b="1" dirty="0">
                          <a:solidFill>
                            <a:srgbClr val="00B050"/>
                          </a:solidFill>
                          <a:effectLst/>
                        </a:rPr>
                        <a:t>Y7  </a:t>
                      </a:r>
                      <a:endParaRPr lang="en-US" sz="1200" b="0" dirty="0">
                        <a:solidFill>
                          <a:srgbClr val="00B050"/>
                        </a:solidFill>
                        <a:effectLst/>
                      </a:endParaRPr>
                    </a:p>
                  </a:txBody>
                  <a:tcPr marL="79347" marR="79347" marT="111086" marB="111086"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l" fontAlgn="ctr"/>
                      <a:r>
                        <a:rPr lang="en-US" sz="1200" b="1" dirty="0">
                          <a:solidFill>
                            <a:srgbClr val="00B050"/>
                          </a:solidFill>
                          <a:effectLst/>
                        </a:rPr>
                        <a:t>Y6  </a:t>
                      </a:r>
                      <a:endParaRPr lang="en-US" sz="1200" b="0" dirty="0">
                        <a:solidFill>
                          <a:srgbClr val="00B050"/>
                        </a:solidFill>
                        <a:effectLst/>
                      </a:endParaRPr>
                    </a:p>
                  </a:txBody>
                  <a:tcPr marL="79347" marR="79347" marT="111086" marB="111086"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l" fontAlgn="ctr"/>
                      <a:r>
                        <a:rPr lang="en-US" sz="1200" b="1" dirty="0">
                          <a:solidFill>
                            <a:srgbClr val="00B050"/>
                          </a:solidFill>
                          <a:effectLst/>
                        </a:rPr>
                        <a:t>Y5  </a:t>
                      </a:r>
                      <a:endParaRPr lang="en-US" sz="1200" b="0" dirty="0">
                        <a:solidFill>
                          <a:srgbClr val="00B050"/>
                        </a:solidFill>
                        <a:effectLst/>
                      </a:endParaRPr>
                    </a:p>
                  </a:txBody>
                  <a:tcPr marL="79347" marR="79347" marT="111086" marB="111086"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l" fontAlgn="ctr"/>
                      <a:r>
                        <a:rPr lang="en-US" sz="1200" b="1" dirty="0">
                          <a:solidFill>
                            <a:srgbClr val="00B050"/>
                          </a:solidFill>
                          <a:effectLst/>
                        </a:rPr>
                        <a:t>Y4  </a:t>
                      </a:r>
                      <a:endParaRPr lang="en-US" sz="1200" b="0" dirty="0">
                        <a:solidFill>
                          <a:srgbClr val="00B050"/>
                        </a:solidFill>
                        <a:effectLst/>
                      </a:endParaRPr>
                    </a:p>
                  </a:txBody>
                  <a:tcPr marL="79347" marR="79347" marT="111086" marB="111086"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l" fontAlgn="ctr"/>
                      <a:r>
                        <a:rPr lang="en-US" sz="1200" b="1" dirty="0">
                          <a:solidFill>
                            <a:srgbClr val="00B050"/>
                          </a:solidFill>
                          <a:effectLst/>
                        </a:rPr>
                        <a:t>Y3  </a:t>
                      </a:r>
                      <a:endParaRPr lang="en-US" sz="1200" b="0" dirty="0">
                        <a:solidFill>
                          <a:srgbClr val="00B050"/>
                        </a:solidFill>
                        <a:effectLst/>
                      </a:endParaRPr>
                    </a:p>
                  </a:txBody>
                  <a:tcPr marL="79347" marR="79347" marT="111086" marB="111086"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l" fontAlgn="ctr"/>
                      <a:r>
                        <a:rPr lang="en-US" sz="1200" b="1" dirty="0">
                          <a:solidFill>
                            <a:srgbClr val="00B050"/>
                          </a:solidFill>
                          <a:effectLst/>
                        </a:rPr>
                        <a:t>Y2  </a:t>
                      </a:r>
                      <a:endParaRPr lang="en-US" sz="1200" b="0" dirty="0">
                        <a:solidFill>
                          <a:srgbClr val="00B050"/>
                        </a:solidFill>
                        <a:effectLst/>
                      </a:endParaRPr>
                    </a:p>
                  </a:txBody>
                  <a:tcPr marL="79347" marR="79347" marT="111086" marB="111086"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l" fontAlgn="ctr"/>
                      <a:r>
                        <a:rPr lang="en-US" sz="1200" b="1" dirty="0">
                          <a:solidFill>
                            <a:srgbClr val="00B050"/>
                          </a:solidFill>
                          <a:effectLst/>
                        </a:rPr>
                        <a:t>Y1  </a:t>
                      </a:r>
                      <a:endParaRPr lang="en-US" sz="1200" b="0" dirty="0">
                        <a:solidFill>
                          <a:srgbClr val="00B050"/>
                        </a:solidFill>
                        <a:effectLst/>
                      </a:endParaRPr>
                    </a:p>
                  </a:txBody>
                  <a:tcPr marL="79347" marR="79347" marT="111086" marB="111086"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l" fontAlgn="ctr"/>
                      <a:r>
                        <a:rPr lang="en-US" sz="1200" b="1" dirty="0">
                          <a:solidFill>
                            <a:srgbClr val="00B050"/>
                          </a:solidFill>
                          <a:effectLst/>
                        </a:rPr>
                        <a:t>Y0  </a:t>
                      </a:r>
                      <a:endParaRPr lang="en-US" sz="1200" b="0" dirty="0">
                        <a:solidFill>
                          <a:srgbClr val="00B050"/>
                        </a:solidFill>
                        <a:effectLst/>
                      </a:endParaRPr>
                    </a:p>
                  </a:txBody>
                  <a:tcPr marL="79347" marR="79347" marT="111086" marB="111086"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l" fontAlgn="ctr"/>
                      <a:r>
                        <a:rPr lang="en-US" sz="1200" b="1" dirty="0">
                          <a:solidFill>
                            <a:srgbClr val="00B050"/>
                          </a:solidFill>
                          <a:effectLst/>
                        </a:rPr>
                        <a:t>A3  </a:t>
                      </a:r>
                      <a:endParaRPr lang="en-US" sz="1200" b="0" dirty="0">
                        <a:solidFill>
                          <a:srgbClr val="00B050"/>
                        </a:solidFill>
                        <a:effectLst/>
                      </a:endParaRPr>
                    </a:p>
                  </a:txBody>
                  <a:tcPr marL="79347" marR="79347" marT="111086" marB="111086"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l" fontAlgn="ctr"/>
                      <a:r>
                        <a:rPr lang="en-US" sz="1200" b="1" dirty="0">
                          <a:solidFill>
                            <a:srgbClr val="00B050"/>
                          </a:solidFill>
                          <a:effectLst/>
                        </a:rPr>
                        <a:t>A2  </a:t>
                      </a:r>
                      <a:endParaRPr lang="en-US" sz="1200" b="0" dirty="0">
                        <a:solidFill>
                          <a:srgbClr val="00B050"/>
                        </a:solidFill>
                        <a:effectLst/>
                      </a:endParaRPr>
                    </a:p>
                  </a:txBody>
                  <a:tcPr marL="79347" marR="79347" marT="111086" marB="111086"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l" fontAlgn="ctr"/>
                      <a:r>
                        <a:rPr lang="en-US" sz="1200" b="1" dirty="0">
                          <a:solidFill>
                            <a:srgbClr val="00B050"/>
                          </a:solidFill>
                          <a:effectLst/>
                        </a:rPr>
                        <a:t>A1  </a:t>
                      </a:r>
                      <a:endParaRPr lang="en-US" sz="1200" b="0" dirty="0">
                        <a:solidFill>
                          <a:srgbClr val="00B050"/>
                        </a:solidFill>
                        <a:effectLst/>
                      </a:endParaRPr>
                    </a:p>
                  </a:txBody>
                  <a:tcPr marL="79347" marR="79347" marT="111086" marB="111086"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l" fontAlgn="ctr"/>
                      <a:r>
                        <a:rPr lang="en-US" sz="1200" b="1" dirty="0">
                          <a:solidFill>
                            <a:srgbClr val="00B050"/>
                          </a:solidFill>
                          <a:effectLst/>
                        </a:rPr>
                        <a:t>A0  </a:t>
                      </a:r>
                      <a:endParaRPr lang="en-US" sz="1200" b="0" dirty="0">
                        <a:solidFill>
                          <a:srgbClr val="00B050"/>
                        </a:solidFill>
                        <a:effectLst/>
                      </a:endParaRPr>
                    </a:p>
                  </a:txBody>
                  <a:tcPr marL="79347" marR="79347" marT="111086" marB="111086"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450941">
                <a:tc>
                  <a:txBody>
                    <a:bodyPr/>
                    <a:lstStyle/>
                    <a:p>
                      <a:pPr algn="l" fontAlgn="ctr"/>
                      <a:r>
                        <a:rPr lang="en-US" sz="1200" b="0">
                          <a:effectLst/>
                        </a:rPr>
                        <a:t>0</a:t>
                      </a:r>
                    </a:p>
                  </a:txBody>
                  <a:tcPr marL="79347" marR="79347" marT="111086" marB="111086"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l" fontAlgn="ctr"/>
                      <a:r>
                        <a:rPr lang="en-US" sz="1200" b="0">
                          <a:effectLst/>
                        </a:rPr>
                        <a:t>0</a:t>
                      </a:r>
                    </a:p>
                  </a:txBody>
                  <a:tcPr marL="79347" marR="79347" marT="111086" marB="111086"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l" fontAlgn="ctr"/>
                      <a:r>
                        <a:rPr lang="en-US" sz="1200" b="0">
                          <a:effectLst/>
                        </a:rPr>
                        <a:t>0</a:t>
                      </a:r>
                    </a:p>
                  </a:txBody>
                  <a:tcPr marL="79347" marR="79347" marT="111086" marB="111086"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l" fontAlgn="ctr"/>
                      <a:r>
                        <a:rPr lang="en-US" sz="1200" b="0">
                          <a:effectLst/>
                        </a:rPr>
                        <a:t>0</a:t>
                      </a:r>
                    </a:p>
                  </a:txBody>
                  <a:tcPr marL="79347" marR="79347" marT="111086" marB="111086"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l" fontAlgn="ctr"/>
                      <a:r>
                        <a:rPr lang="en-US" sz="1200" b="0">
                          <a:effectLst/>
                        </a:rPr>
                        <a:t>0</a:t>
                      </a:r>
                    </a:p>
                  </a:txBody>
                  <a:tcPr marL="79347" marR="79347" marT="111086" marB="111086"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l" fontAlgn="ctr"/>
                      <a:r>
                        <a:rPr lang="en-US" sz="1200" b="0" dirty="0">
                          <a:effectLst/>
                        </a:rPr>
                        <a:t>0</a:t>
                      </a:r>
                    </a:p>
                  </a:txBody>
                  <a:tcPr marL="79347" marR="79347" marT="111086" marB="111086"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l" fontAlgn="ctr"/>
                      <a:r>
                        <a:rPr lang="en-US" sz="1200" b="0">
                          <a:effectLst/>
                        </a:rPr>
                        <a:t>0</a:t>
                      </a:r>
                    </a:p>
                  </a:txBody>
                  <a:tcPr marL="79347" marR="79347" marT="111086" marB="111086"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l" fontAlgn="ctr"/>
                      <a:r>
                        <a:rPr lang="en-US" sz="1200" b="0">
                          <a:effectLst/>
                        </a:rPr>
                        <a:t>0</a:t>
                      </a:r>
                    </a:p>
                  </a:txBody>
                  <a:tcPr marL="79347" marR="79347" marT="111086" marB="111086"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l" fontAlgn="ctr"/>
                      <a:r>
                        <a:rPr lang="en-US" sz="1200" b="0">
                          <a:effectLst/>
                        </a:rPr>
                        <a:t>0</a:t>
                      </a:r>
                    </a:p>
                  </a:txBody>
                  <a:tcPr marL="79347" marR="79347" marT="111086" marB="111086"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l" fontAlgn="ctr"/>
                      <a:r>
                        <a:rPr lang="en-US" sz="1200" b="0">
                          <a:effectLst/>
                        </a:rPr>
                        <a:t>1</a:t>
                      </a:r>
                    </a:p>
                  </a:txBody>
                  <a:tcPr marL="79347" marR="79347" marT="111086" marB="111086"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l" fontAlgn="ctr"/>
                      <a:r>
                        <a:rPr lang="en-US" sz="1200" b="0">
                          <a:effectLst/>
                        </a:rPr>
                        <a:t>0</a:t>
                      </a:r>
                    </a:p>
                  </a:txBody>
                  <a:tcPr marL="79347" marR="79347" marT="111086" marB="111086"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l" fontAlgn="ctr"/>
                      <a:r>
                        <a:rPr lang="en-US" sz="1200" b="0">
                          <a:effectLst/>
                        </a:rPr>
                        <a:t>0</a:t>
                      </a:r>
                    </a:p>
                  </a:txBody>
                  <a:tcPr marL="79347" marR="79347" marT="111086" marB="111086"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l" fontAlgn="ctr"/>
                      <a:r>
                        <a:rPr lang="en-US" sz="1200" b="0">
                          <a:effectLst/>
                        </a:rPr>
                        <a:t>0</a:t>
                      </a:r>
                    </a:p>
                  </a:txBody>
                  <a:tcPr marL="79347" marR="79347" marT="111086" marB="111086"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l" fontAlgn="ctr"/>
                      <a:r>
                        <a:rPr lang="en-US" sz="1200" b="0">
                          <a:effectLst/>
                        </a:rPr>
                        <a:t>0</a:t>
                      </a:r>
                    </a:p>
                  </a:txBody>
                  <a:tcPr marL="79347" marR="79347" marT="111086" marB="111086"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450941">
                <a:tc>
                  <a:txBody>
                    <a:bodyPr/>
                    <a:lstStyle/>
                    <a:p>
                      <a:pPr algn="l" fontAlgn="ctr"/>
                      <a:r>
                        <a:rPr lang="en-US" sz="1200" b="0">
                          <a:effectLst/>
                        </a:rPr>
                        <a:t>0</a:t>
                      </a:r>
                    </a:p>
                  </a:txBody>
                  <a:tcPr marL="79347" marR="79347" marT="111086" marB="111086"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l" fontAlgn="ctr"/>
                      <a:r>
                        <a:rPr lang="en-US" sz="1200" b="0">
                          <a:effectLst/>
                        </a:rPr>
                        <a:t>0</a:t>
                      </a:r>
                    </a:p>
                  </a:txBody>
                  <a:tcPr marL="79347" marR="79347" marT="111086" marB="111086"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l" fontAlgn="ctr"/>
                      <a:r>
                        <a:rPr lang="en-US" sz="1200" b="0">
                          <a:effectLst/>
                        </a:rPr>
                        <a:t>0</a:t>
                      </a:r>
                    </a:p>
                  </a:txBody>
                  <a:tcPr marL="79347" marR="79347" marT="111086" marB="111086"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l" fontAlgn="ctr"/>
                      <a:r>
                        <a:rPr lang="en-US" sz="1200" b="0">
                          <a:effectLst/>
                        </a:rPr>
                        <a:t>0</a:t>
                      </a:r>
                    </a:p>
                  </a:txBody>
                  <a:tcPr marL="79347" marR="79347" marT="111086" marB="111086"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l" fontAlgn="ctr"/>
                      <a:r>
                        <a:rPr lang="en-US" sz="1200" b="0">
                          <a:effectLst/>
                        </a:rPr>
                        <a:t>0</a:t>
                      </a:r>
                    </a:p>
                  </a:txBody>
                  <a:tcPr marL="79347" marR="79347" marT="111086" marB="111086"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l" fontAlgn="ctr"/>
                      <a:r>
                        <a:rPr lang="en-US" sz="1200" b="0">
                          <a:effectLst/>
                        </a:rPr>
                        <a:t>0</a:t>
                      </a:r>
                    </a:p>
                  </a:txBody>
                  <a:tcPr marL="79347" marR="79347" marT="111086" marB="111086"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l" fontAlgn="ctr"/>
                      <a:r>
                        <a:rPr lang="en-US" sz="1200" b="0">
                          <a:effectLst/>
                        </a:rPr>
                        <a:t>0</a:t>
                      </a:r>
                    </a:p>
                  </a:txBody>
                  <a:tcPr marL="79347" marR="79347" marT="111086" marB="111086"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l" fontAlgn="ctr"/>
                      <a:r>
                        <a:rPr lang="en-US" sz="1200" b="0" dirty="0">
                          <a:effectLst/>
                        </a:rPr>
                        <a:t>0</a:t>
                      </a:r>
                    </a:p>
                  </a:txBody>
                  <a:tcPr marL="79347" marR="79347" marT="111086" marB="111086"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l" fontAlgn="ctr"/>
                      <a:r>
                        <a:rPr lang="en-US" sz="1200" b="0" dirty="0">
                          <a:effectLst/>
                        </a:rPr>
                        <a:t>1</a:t>
                      </a:r>
                    </a:p>
                  </a:txBody>
                  <a:tcPr marL="79347" marR="79347" marT="111086" marB="111086"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l" fontAlgn="ctr"/>
                      <a:r>
                        <a:rPr lang="en-US" sz="1200" b="0">
                          <a:effectLst/>
                        </a:rPr>
                        <a:t>0</a:t>
                      </a:r>
                    </a:p>
                  </a:txBody>
                  <a:tcPr marL="79347" marR="79347" marT="111086" marB="111086"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l" fontAlgn="ctr"/>
                      <a:r>
                        <a:rPr lang="en-US" sz="1200" b="0">
                          <a:effectLst/>
                        </a:rPr>
                        <a:t>0</a:t>
                      </a:r>
                    </a:p>
                  </a:txBody>
                  <a:tcPr marL="79347" marR="79347" marT="111086" marB="111086"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l" fontAlgn="ctr"/>
                      <a:r>
                        <a:rPr lang="en-US" sz="1200" b="0">
                          <a:effectLst/>
                        </a:rPr>
                        <a:t>0</a:t>
                      </a:r>
                    </a:p>
                  </a:txBody>
                  <a:tcPr marL="79347" marR="79347" marT="111086" marB="111086"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l" fontAlgn="ctr"/>
                      <a:r>
                        <a:rPr lang="en-US" sz="1200" b="0">
                          <a:effectLst/>
                        </a:rPr>
                        <a:t>0</a:t>
                      </a:r>
                    </a:p>
                  </a:txBody>
                  <a:tcPr marL="79347" marR="79347" marT="111086" marB="111086"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l" fontAlgn="ctr"/>
                      <a:r>
                        <a:rPr lang="en-US" sz="1200" b="0">
                          <a:effectLst/>
                        </a:rPr>
                        <a:t>1</a:t>
                      </a:r>
                    </a:p>
                  </a:txBody>
                  <a:tcPr marL="79347" marR="79347" marT="111086" marB="111086"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450941">
                <a:tc>
                  <a:txBody>
                    <a:bodyPr/>
                    <a:lstStyle/>
                    <a:p>
                      <a:pPr algn="l" fontAlgn="ctr"/>
                      <a:r>
                        <a:rPr lang="en-US" sz="1200" b="0">
                          <a:effectLst/>
                        </a:rPr>
                        <a:t>0</a:t>
                      </a:r>
                    </a:p>
                  </a:txBody>
                  <a:tcPr marL="79347" marR="79347" marT="111086" marB="111086"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l" fontAlgn="ctr"/>
                      <a:r>
                        <a:rPr lang="en-US" sz="1200" b="0">
                          <a:effectLst/>
                        </a:rPr>
                        <a:t>0</a:t>
                      </a:r>
                    </a:p>
                  </a:txBody>
                  <a:tcPr marL="79347" marR="79347" marT="111086" marB="111086"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l" fontAlgn="ctr"/>
                      <a:r>
                        <a:rPr lang="en-US" sz="1200" b="0">
                          <a:effectLst/>
                        </a:rPr>
                        <a:t>0</a:t>
                      </a:r>
                    </a:p>
                  </a:txBody>
                  <a:tcPr marL="79347" marR="79347" marT="111086" marB="111086"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l" fontAlgn="ctr"/>
                      <a:r>
                        <a:rPr lang="en-US" sz="1200" b="0">
                          <a:effectLst/>
                        </a:rPr>
                        <a:t>0</a:t>
                      </a:r>
                    </a:p>
                  </a:txBody>
                  <a:tcPr marL="79347" marR="79347" marT="111086" marB="111086"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l" fontAlgn="ctr"/>
                      <a:r>
                        <a:rPr lang="en-US" sz="1200" b="0" dirty="0">
                          <a:effectLst/>
                        </a:rPr>
                        <a:t>0</a:t>
                      </a:r>
                    </a:p>
                  </a:txBody>
                  <a:tcPr marL="79347" marR="79347" marT="111086" marB="111086"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l" fontAlgn="ctr"/>
                      <a:r>
                        <a:rPr lang="en-US" sz="1200" b="0" dirty="0">
                          <a:effectLst/>
                        </a:rPr>
                        <a:t>0</a:t>
                      </a:r>
                    </a:p>
                  </a:txBody>
                  <a:tcPr marL="79347" marR="79347" marT="111086" marB="111086"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l" fontAlgn="ctr"/>
                      <a:r>
                        <a:rPr lang="en-US" sz="1200" b="0">
                          <a:effectLst/>
                        </a:rPr>
                        <a:t>0</a:t>
                      </a:r>
                    </a:p>
                  </a:txBody>
                  <a:tcPr marL="79347" marR="79347" marT="111086" marB="111086"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l" fontAlgn="ctr"/>
                      <a:r>
                        <a:rPr lang="en-US" sz="1200" b="0">
                          <a:effectLst/>
                        </a:rPr>
                        <a:t>1</a:t>
                      </a:r>
                    </a:p>
                  </a:txBody>
                  <a:tcPr marL="79347" marR="79347" marT="111086" marB="111086"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l" fontAlgn="ctr"/>
                      <a:r>
                        <a:rPr lang="en-US" sz="1200" b="0">
                          <a:effectLst/>
                        </a:rPr>
                        <a:t>0</a:t>
                      </a:r>
                    </a:p>
                  </a:txBody>
                  <a:tcPr marL="79347" marR="79347" marT="111086" marB="111086"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l" fontAlgn="ctr"/>
                      <a:r>
                        <a:rPr lang="en-US" sz="1200" b="0">
                          <a:effectLst/>
                        </a:rPr>
                        <a:t>0</a:t>
                      </a:r>
                    </a:p>
                  </a:txBody>
                  <a:tcPr marL="79347" marR="79347" marT="111086" marB="111086"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l" fontAlgn="ctr"/>
                      <a:r>
                        <a:rPr lang="en-US" sz="1200" b="0">
                          <a:effectLst/>
                        </a:rPr>
                        <a:t>0</a:t>
                      </a:r>
                    </a:p>
                  </a:txBody>
                  <a:tcPr marL="79347" marR="79347" marT="111086" marB="111086"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l" fontAlgn="ctr"/>
                      <a:r>
                        <a:rPr lang="en-US" sz="1200" b="0">
                          <a:effectLst/>
                        </a:rPr>
                        <a:t>0</a:t>
                      </a:r>
                    </a:p>
                  </a:txBody>
                  <a:tcPr marL="79347" marR="79347" marT="111086" marB="111086"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l" fontAlgn="ctr"/>
                      <a:r>
                        <a:rPr lang="en-US" sz="1200" b="0">
                          <a:effectLst/>
                        </a:rPr>
                        <a:t>1</a:t>
                      </a:r>
                    </a:p>
                  </a:txBody>
                  <a:tcPr marL="79347" marR="79347" marT="111086" marB="111086"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l" fontAlgn="ctr"/>
                      <a:r>
                        <a:rPr lang="en-US" sz="1200" b="0">
                          <a:effectLst/>
                        </a:rPr>
                        <a:t>0</a:t>
                      </a:r>
                    </a:p>
                  </a:txBody>
                  <a:tcPr marL="79347" marR="79347" marT="111086" marB="111086"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r h="450941">
                <a:tc>
                  <a:txBody>
                    <a:bodyPr/>
                    <a:lstStyle/>
                    <a:p>
                      <a:pPr algn="l" fontAlgn="ctr"/>
                      <a:r>
                        <a:rPr lang="en-US" sz="1200" b="0">
                          <a:effectLst/>
                        </a:rPr>
                        <a:t>0</a:t>
                      </a:r>
                    </a:p>
                  </a:txBody>
                  <a:tcPr marL="79347" marR="79347" marT="111086" marB="111086"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l" fontAlgn="ctr"/>
                      <a:r>
                        <a:rPr lang="en-US" sz="1200" b="0">
                          <a:effectLst/>
                        </a:rPr>
                        <a:t>0</a:t>
                      </a:r>
                    </a:p>
                  </a:txBody>
                  <a:tcPr marL="79347" marR="79347" marT="111086" marB="111086"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l" fontAlgn="ctr"/>
                      <a:r>
                        <a:rPr lang="en-US" sz="1200" b="0">
                          <a:effectLst/>
                        </a:rPr>
                        <a:t>0</a:t>
                      </a:r>
                    </a:p>
                  </a:txBody>
                  <a:tcPr marL="79347" marR="79347" marT="111086" marB="111086"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l" fontAlgn="ctr"/>
                      <a:r>
                        <a:rPr lang="en-US" sz="1200" b="0">
                          <a:effectLst/>
                        </a:rPr>
                        <a:t>0</a:t>
                      </a:r>
                    </a:p>
                  </a:txBody>
                  <a:tcPr marL="79347" marR="79347" marT="111086" marB="111086"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l" fontAlgn="ctr"/>
                      <a:r>
                        <a:rPr lang="en-US" sz="1200" b="0">
                          <a:effectLst/>
                        </a:rPr>
                        <a:t>0</a:t>
                      </a:r>
                    </a:p>
                  </a:txBody>
                  <a:tcPr marL="79347" marR="79347" marT="111086" marB="111086"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l" fontAlgn="ctr"/>
                      <a:r>
                        <a:rPr lang="en-US" sz="1200" b="0">
                          <a:effectLst/>
                        </a:rPr>
                        <a:t>0</a:t>
                      </a:r>
                    </a:p>
                  </a:txBody>
                  <a:tcPr marL="79347" marR="79347" marT="111086" marB="111086"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l" fontAlgn="ctr"/>
                      <a:r>
                        <a:rPr lang="en-US" sz="1200" b="0" dirty="0">
                          <a:effectLst/>
                        </a:rPr>
                        <a:t>1</a:t>
                      </a:r>
                    </a:p>
                  </a:txBody>
                  <a:tcPr marL="79347" marR="79347" marT="111086" marB="111086"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l" fontAlgn="ctr"/>
                      <a:r>
                        <a:rPr lang="en-US" sz="1200" b="0" dirty="0">
                          <a:effectLst/>
                        </a:rPr>
                        <a:t>0</a:t>
                      </a:r>
                    </a:p>
                  </a:txBody>
                  <a:tcPr marL="79347" marR="79347" marT="111086" marB="111086"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l" fontAlgn="ctr"/>
                      <a:r>
                        <a:rPr lang="en-US" sz="1200" b="0">
                          <a:effectLst/>
                        </a:rPr>
                        <a:t>0</a:t>
                      </a:r>
                    </a:p>
                  </a:txBody>
                  <a:tcPr marL="79347" marR="79347" marT="111086" marB="111086"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l" fontAlgn="ctr"/>
                      <a:r>
                        <a:rPr lang="en-US" sz="1200" b="0">
                          <a:effectLst/>
                        </a:rPr>
                        <a:t>0</a:t>
                      </a:r>
                    </a:p>
                  </a:txBody>
                  <a:tcPr marL="79347" marR="79347" marT="111086" marB="111086"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l" fontAlgn="ctr"/>
                      <a:r>
                        <a:rPr lang="en-US" sz="1200" b="0">
                          <a:effectLst/>
                        </a:rPr>
                        <a:t>0</a:t>
                      </a:r>
                    </a:p>
                  </a:txBody>
                  <a:tcPr marL="79347" marR="79347" marT="111086" marB="111086"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l" fontAlgn="ctr"/>
                      <a:r>
                        <a:rPr lang="en-US" sz="1200" b="0">
                          <a:effectLst/>
                        </a:rPr>
                        <a:t>0</a:t>
                      </a:r>
                    </a:p>
                  </a:txBody>
                  <a:tcPr marL="79347" marR="79347" marT="111086" marB="111086"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l" fontAlgn="ctr"/>
                      <a:r>
                        <a:rPr lang="en-US" sz="1200" b="0">
                          <a:effectLst/>
                        </a:rPr>
                        <a:t>1</a:t>
                      </a:r>
                    </a:p>
                  </a:txBody>
                  <a:tcPr marL="79347" marR="79347" marT="111086" marB="111086"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l" fontAlgn="ctr"/>
                      <a:r>
                        <a:rPr lang="en-US" sz="1200" b="0">
                          <a:effectLst/>
                        </a:rPr>
                        <a:t>1</a:t>
                      </a:r>
                    </a:p>
                  </a:txBody>
                  <a:tcPr marL="79347" marR="79347" marT="111086" marB="111086"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r h="450941">
                <a:tc>
                  <a:txBody>
                    <a:bodyPr/>
                    <a:lstStyle/>
                    <a:p>
                      <a:pPr algn="l" fontAlgn="ctr"/>
                      <a:r>
                        <a:rPr lang="en-US" sz="1200" b="0">
                          <a:effectLst/>
                        </a:rPr>
                        <a:t>0</a:t>
                      </a:r>
                    </a:p>
                  </a:txBody>
                  <a:tcPr marL="79347" marR="79347" marT="111086" marB="111086"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l" fontAlgn="ctr"/>
                      <a:r>
                        <a:rPr lang="en-US" sz="1200" b="0">
                          <a:effectLst/>
                        </a:rPr>
                        <a:t>0</a:t>
                      </a:r>
                    </a:p>
                  </a:txBody>
                  <a:tcPr marL="79347" marR="79347" marT="111086" marB="111086"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l" fontAlgn="ctr"/>
                      <a:r>
                        <a:rPr lang="en-US" sz="1200" b="0">
                          <a:effectLst/>
                        </a:rPr>
                        <a:t>0</a:t>
                      </a:r>
                    </a:p>
                  </a:txBody>
                  <a:tcPr marL="79347" marR="79347" marT="111086" marB="111086"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l" fontAlgn="ctr"/>
                      <a:r>
                        <a:rPr lang="en-US" sz="1200" b="0">
                          <a:effectLst/>
                        </a:rPr>
                        <a:t>0</a:t>
                      </a:r>
                    </a:p>
                  </a:txBody>
                  <a:tcPr marL="79347" marR="79347" marT="111086" marB="111086"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l" fontAlgn="ctr"/>
                      <a:r>
                        <a:rPr lang="en-US" sz="1200" b="0">
                          <a:effectLst/>
                        </a:rPr>
                        <a:t>0</a:t>
                      </a:r>
                    </a:p>
                  </a:txBody>
                  <a:tcPr marL="79347" marR="79347" marT="111086" marB="111086"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l" fontAlgn="ctr"/>
                      <a:r>
                        <a:rPr lang="en-US" sz="1200" b="0">
                          <a:effectLst/>
                        </a:rPr>
                        <a:t>1</a:t>
                      </a:r>
                    </a:p>
                  </a:txBody>
                  <a:tcPr marL="79347" marR="79347" marT="111086" marB="111086"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l" fontAlgn="ctr"/>
                      <a:r>
                        <a:rPr lang="en-US" sz="1200" b="0">
                          <a:effectLst/>
                        </a:rPr>
                        <a:t>0</a:t>
                      </a:r>
                    </a:p>
                  </a:txBody>
                  <a:tcPr marL="79347" marR="79347" marT="111086" marB="111086"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l" fontAlgn="ctr"/>
                      <a:r>
                        <a:rPr lang="en-US" sz="1200" b="0">
                          <a:effectLst/>
                        </a:rPr>
                        <a:t>0</a:t>
                      </a:r>
                    </a:p>
                  </a:txBody>
                  <a:tcPr marL="79347" marR="79347" marT="111086" marB="111086"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l" fontAlgn="ctr"/>
                      <a:r>
                        <a:rPr lang="en-US" sz="1200" b="0">
                          <a:effectLst/>
                        </a:rPr>
                        <a:t>0</a:t>
                      </a:r>
                    </a:p>
                  </a:txBody>
                  <a:tcPr marL="79347" marR="79347" marT="111086" marB="111086"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l" fontAlgn="ctr"/>
                      <a:r>
                        <a:rPr lang="en-US" sz="1200" b="0">
                          <a:effectLst/>
                        </a:rPr>
                        <a:t>0</a:t>
                      </a:r>
                    </a:p>
                  </a:txBody>
                  <a:tcPr marL="79347" marR="79347" marT="111086" marB="111086"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l" fontAlgn="ctr"/>
                      <a:r>
                        <a:rPr lang="en-US" sz="1200" b="0">
                          <a:effectLst/>
                        </a:rPr>
                        <a:t>0</a:t>
                      </a:r>
                    </a:p>
                  </a:txBody>
                  <a:tcPr marL="79347" marR="79347" marT="111086" marB="111086"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l" fontAlgn="ctr"/>
                      <a:r>
                        <a:rPr lang="en-US" sz="1200" b="0">
                          <a:effectLst/>
                        </a:rPr>
                        <a:t>1</a:t>
                      </a:r>
                    </a:p>
                  </a:txBody>
                  <a:tcPr marL="79347" marR="79347" marT="111086" marB="111086"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l" fontAlgn="ctr"/>
                      <a:r>
                        <a:rPr lang="en-US" sz="1200" b="0">
                          <a:effectLst/>
                        </a:rPr>
                        <a:t>0</a:t>
                      </a:r>
                    </a:p>
                  </a:txBody>
                  <a:tcPr marL="79347" marR="79347" marT="111086" marB="111086"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l" fontAlgn="ctr"/>
                      <a:r>
                        <a:rPr lang="en-US" sz="1200" b="0">
                          <a:effectLst/>
                        </a:rPr>
                        <a:t>0</a:t>
                      </a:r>
                    </a:p>
                  </a:txBody>
                  <a:tcPr marL="79347" marR="79347" marT="111086" marB="111086"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extLst>
                  <a:ext uri="{0D108BD9-81ED-4DB2-BD59-A6C34878D82A}">
                    <a16:rowId xmlns:a16="http://schemas.microsoft.com/office/drawing/2014/main" val="10006"/>
                  </a:ext>
                </a:extLst>
              </a:tr>
              <a:tr h="450941">
                <a:tc>
                  <a:txBody>
                    <a:bodyPr/>
                    <a:lstStyle/>
                    <a:p>
                      <a:pPr algn="l" fontAlgn="ctr"/>
                      <a:r>
                        <a:rPr lang="en-US" sz="1200" b="0">
                          <a:effectLst/>
                        </a:rPr>
                        <a:t>0</a:t>
                      </a:r>
                    </a:p>
                  </a:txBody>
                  <a:tcPr marL="79347" marR="79347" marT="111086" marB="111086"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l" fontAlgn="ctr"/>
                      <a:r>
                        <a:rPr lang="en-US" sz="1200" b="0">
                          <a:effectLst/>
                        </a:rPr>
                        <a:t>0</a:t>
                      </a:r>
                    </a:p>
                  </a:txBody>
                  <a:tcPr marL="79347" marR="79347" marT="111086" marB="111086"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l" fontAlgn="ctr"/>
                      <a:r>
                        <a:rPr lang="en-US" sz="1200" b="0">
                          <a:effectLst/>
                        </a:rPr>
                        <a:t>0</a:t>
                      </a:r>
                    </a:p>
                  </a:txBody>
                  <a:tcPr marL="79347" marR="79347" marT="111086" marB="111086"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l" fontAlgn="ctr"/>
                      <a:r>
                        <a:rPr lang="en-US" sz="1200" b="0">
                          <a:effectLst/>
                        </a:rPr>
                        <a:t>0</a:t>
                      </a:r>
                    </a:p>
                  </a:txBody>
                  <a:tcPr marL="79347" marR="79347" marT="111086" marB="111086"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l" fontAlgn="ctr"/>
                      <a:r>
                        <a:rPr lang="en-US" sz="1200" b="0">
                          <a:effectLst/>
                        </a:rPr>
                        <a:t>1</a:t>
                      </a:r>
                    </a:p>
                  </a:txBody>
                  <a:tcPr marL="79347" marR="79347" marT="111086" marB="111086"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l" fontAlgn="ctr"/>
                      <a:r>
                        <a:rPr lang="en-US" sz="1200" b="0">
                          <a:effectLst/>
                        </a:rPr>
                        <a:t>0</a:t>
                      </a:r>
                    </a:p>
                  </a:txBody>
                  <a:tcPr marL="79347" marR="79347" marT="111086" marB="111086"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l" fontAlgn="ctr"/>
                      <a:r>
                        <a:rPr lang="en-US" sz="1200" b="0">
                          <a:effectLst/>
                        </a:rPr>
                        <a:t>0</a:t>
                      </a:r>
                    </a:p>
                  </a:txBody>
                  <a:tcPr marL="79347" marR="79347" marT="111086" marB="111086"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l" fontAlgn="ctr"/>
                      <a:r>
                        <a:rPr lang="en-US" sz="1200" b="0">
                          <a:effectLst/>
                        </a:rPr>
                        <a:t>0</a:t>
                      </a:r>
                    </a:p>
                  </a:txBody>
                  <a:tcPr marL="79347" marR="79347" marT="111086" marB="111086"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l" fontAlgn="ctr"/>
                      <a:r>
                        <a:rPr lang="en-US" sz="1200" b="0">
                          <a:effectLst/>
                        </a:rPr>
                        <a:t>0</a:t>
                      </a:r>
                    </a:p>
                  </a:txBody>
                  <a:tcPr marL="79347" marR="79347" marT="111086" marB="111086"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l" fontAlgn="ctr"/>
                      <a:r>
                        <a:rPr lang="en-US" sz="1200" b="0">
                          <a:effectLst/>
                        </a:rPr>
                        <a:t>0</a:t>
                      </a:r>
                    </a:p>
                  </a:txBody>
                  <a:tcPr marL="79347" marR="79347" marT="111086" marB="111086"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l" fontAlgn="ctr"/>
                      <a:r>
                        <a:rPr lang="en-US" sz="1200" b="0">
                          <a:effectLst/>
                        </a:rPr>
                        <a:t>0</a:t>
                      </a:r>
                    </a:p>
                  </a:txBody>
                  <a:tcPr marL="79347" marR="79347" marT="111086" marB="111086"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l" fontAlgn="ctr"/>
                      <a:r>
                        <a:rPr lang="en-US" sz="1200" b="0">
                          <a:effectLst/>
                        </a:rPr>
                        <a:t>1</a:t>
                      </a:r>
                    </a:p>
                  </a:txBody>
                  <a:tcPr marL="79347" marR="79347" marT="111086" marB="111086"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l" fontAlgn="ctr"/>
                      <a:r>
                        <a:rPr lang="en-US" sz="1200" b="0">
                          <a:effectLst/>
                        </a:rPr>
                        <a:t>0</a:t>
                      </a:r>
                    </a:p>
                  </a:txBody>
                  <a:tcPr marL="79347" marR="79347" marT="111086" marB="111086"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l" fontAlgn="ctr"/>
                      <a:r>
                        <a:rPr lang="en-US" sz="1200" b="0">
                          <a:effectLst/>
                        </a:rPr>
                        <a:t>1</a:t>
                      </a:r>
                    </a:p>
                  </a:txBody>
                  <a:tcPr marL="79347" marR="79347" marT="111086" marB="111086"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extLst>
                  <a:ext uri="{0D108BD9-81ED-4DB2-BD59-A6C34878D82A}">
                    <a16:rowId xmlns:a16="http://schemas.microsoft.com/office/drawing/2014/main" val="10007"/>
                  </a:ext>
                </a:extLst>
              </a:tr>
              <a:tr h="450941">
                <a:tc>
                  <a:txBody>
                    <a:bodyPr/>
                    <a:lstStyle/>
                    <a:p>
                      <a:pPr algn="l" fontAlgn="ctr"/>
                      <a:r>
                        <a:rPr lang="en-US" sz="1200" b="0">
                          <a:effectLst/>
                        </a:rPr>
                        <a:t>0</a:t>
                      </a:r>
                    </a:p>
                  </a:txBody>
                  <a:tcPr marL="79347" marR="79347" marT="111086" marB="111086"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l" fontAlgn="ctr"/>
                      <a:r>
                        <a:rPr lang="en-US" sz="1200" b="0">
                          <a:effectLst/>
                        </a:rPr>
                        <a:t>0</a:t>
                      </a:r>
                    </a:p>
                  </a:txBody>
                  <a:tcPr marL="79347" marR="79347" marT="111086" marB="111086"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l" fontAlgn="ctr"/>
                      <a:r>
                        <a:rPr lang="en-US" sz="1200" b="0">
                          <a:effectLst/>
                        </a:rPr>
                        <a:t>0</a:t>
                      </a:r>
                    </a:p>
                  </a:txBody>
                  <a:tcPr marL="79347" marR="79347" marT="111086" marB="111086"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l" fontAlgn="ctr"/>
                      <a:r>
                        <a:rPr lang="en-US" sz="1200" b="0">
                          <a:effectLst/>
                        </a:rPr>
                        <a:t>1</a:t>
                      </a:r>
                    </a:p>
                  </a:txBody>
                  <a:tcPr marL="79347" marR="79347" marT="111086" marB="111086"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l" fontAlgn="ctr"/>
                      <a:r>
                        <a:rPr lang="en-US" sz="1200" b="0">
                          <a:effectLst/>
                        </a:rPr>
                        <a:t>0</a:t>
                      </a:r>
                    </a:p>
                  </a:txBody>
                  <a:tcPr marL="79347" marR="79347" marT="111086" marB="111086"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l" fontAlgn="ctr"/>
                      <a:r>
                        <a:rPr lang="en-US" sz="1200" b="0">
                          <a:effectLst/>
                        </a:rPr>
                        <a:t>0</a:t>
                      </a:r>
                    </a:p>
                  </a:txBody>
                  <a:tcPr marL="79347" marR="79347" marT="111086" marB="111086"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l" fontAlgn="ctr"/>
                      <a:r>
                        <a:rPr lang="en-US" sz="1200" b="0">
                          <a:effectLst/>
                        </a:rPr>
                        <a:t>0</a:t>
                      </a:r>
                    </a:p>
                  </a:txBody>
                  <a:tcPr marL="79347" marR="79347" marT="111086" marB="111086"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l" fontAlgn="ctr"/>
                      <a:r>
                        <a:rPr lang="en-US" sz="1200" b="0">
                          <a:effectLst/>
                        </a:rPr>
                        <a:t>0</a:t>
                      </a:r>
                    </a:p>
                  </a:txBody>
                  <a:tcPr marL="79347" marR="79347" marT="111086" marB="111086"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l" fontAlgn="ctr"/>
                      <a:r>
                        <a:rPr lang="en-US" sz="1200" b="0">
                          <a:effectLst/>
                        </a:rPr>
                        <a:t>0</a:t>
                      </a:r>
                    </a:p>
                  </a:txBody>
                  <a:tcPr marL="79347" marR="79347" marT="111086" marB="111086"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l" fontAlgn="ctr"/>
                      <a:r>
                        <a:rPr lang="en-US" sz="1200" b="0">
                          <a:effectLst/>
                        </a:rPr>
                        <a:t>0</a:t>
                      </a:r>
                    </a:p>
                  </a:txBody>
                  <a:tcPr marL="79347" marR="79347" marT="111086" marB="111086"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l" fontAlgn="ctr"/>
                      <a:r>
                        <a:rPr lang="en-US" sz="1200" b="0">
                          <a:effectLst/>
                        </a:rPr>
                        <a:t>0</a:t>
                      </a:r>
                    </a:p>
                  </a:txBody>
                  <a:tcPr marL="79347" marR="79347" marT="111086" marB="111086"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l" fontAlgn="ctr"/>
                      <a:r>
                        <a:rPr lang="en-US" sz="1200" b="0">
                          <a:effectLst/>
                        </a:rPr>
                        <a:t>1</a:t>
                      </a:r>
                    </a:p>
                  </a:txBody>
                  <a:tcPr marL="79347" marR="79347" marT="111086" marB="111086"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l" fontAlgn="ctr"/>
                      <a:r>
                        <a:rPr lang="en-US" sz="1200" b="0">
                          <a:effectLst/>
                        </a:rPr>
                        <a:t>1</a:t>
                      </a:r>
                    </a:p>
                  </a:txBody>
                  <a:tcPr marL="79347" marR="79347" marT="111086" marB="111086"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l" fontAlgn="ctr"/>
                      <a:r>
                        <a:rPr lang="en-US" sz="1200" b="0" dirty="0">
                          <a:effectLst/>
                        </a:rPr>
                        <a:t>0</a:t>
                      </a:r>
                    </a:p>
                  </a:txBody>
                  <a:tcPr marL="79347" marR="79347" marT="111086" marB="111086"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extLst>
                  <a:ext uri="{0D108BD9-81ED-4DB2-BD59-A6C34878D82A}">
                    <a16:rowId xmlns:a16="http://schemas.microsoft.com/office/drawing/2014/main" val="10008"/>
                  </a:ext>
                </a:extLst>
              </a:tr>
              <a:tr h="450941">
                <a:tc>
                  <a:txBody>
                    <a:bodyPr/>
                    <a:lstStyle/>
                    <a:p>
                      <a:pPr algn="l" fontAlgn="ctr"/>
                      <a:r>
                        <a:rPr lang="en-US" sz="1200" b="0">
                          <a:effectLst/>
                        </a:rPr>
                        <a:t>0</a:t>
                      </a:r>
                    </a:p>
                  </a:txBody>
                  <a:tcPr marL="79347" marR="79347" marT="111086" marB="111086"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l" fontAlgn="ctr"/>
                      <a:r>
                        <a:rPr lang="en-US" sz="1200" b="0">
                          <a:effectLst/>
                        </a:rPr>
                        <a:t>0</a:t>
                      </a:r>
                    </a:p>
                  </a:txBody>
                  <a:tcPr marL="79347" marR="79347" marT="111086" marB="111086"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l" fontAlgn="ctr"/>
                      <a:r>
                        <a:rPr lang="en-US" sz="1200" b="0">
                          <a:effectLst/>
                        </a:rPr>
                        <a:t>1</a:t>
                      </a:r>
                    </a:p>
                  </a:txBody>
                  <a:tcPr marL="79347" marR="79347" marT="111086" marB="111086"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l" fontAlgn="ctr"/>
                      <a:r>
                        <a:rPr lang="en-US" sz="1200" b="0">
                          <a:effectLst/>
                        </a:rPr>
                        <a:t>0</a:t>
                      </a:r>
                    </a:p>
                  </a:txBody>
                  <a:tcPr marL="79347" marR="79347" marT="111086" marB="111086"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l" fontAlgn="ctr"/>
                      <a:r>
                        <a:rPr lang="en-US" sz="1200" b="0">
                          <a:effectLst/>
                        </a:rPr>
                        <a:t>0</a:t>
                      </a:r>
                    </a:p>
                  </a:txBody>
                  <a:tcPr marL="79347" marR="79347" marT="111086" marB="111086"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l" fontAlgn="ctr"/>
                      <a:r>
                        <a:rPr lang="en-US" sz="1200" b="0">
                          <a:effectLst/>
                        </a:rPr>
                        <a:t>0</a:t>
                      </a:r>
                    </a:p>
                  </a:txBody>
                  <a:tcPr marL="79347" marR="79347" marT="111086" marB="111086"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l" fontAlgn="ctr"/>
                      <a:r>
                        <a:rPr lang="en-US" sz="1200" b="0">
                          <a:effectLst/>
                        </a:rPr>
                        <a:t>0</a:t>
                      </a:r>
                    </a:p>
                  </a:txBody>
                  <a:tcPr marL="79347" marR="79347" marT="111086" marB="111086"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l" fontAlgn="ctr"/>
                      <a:r>
                        <a:rPr lang="en-US" sz="1200" b="0">
                          <a:effectLst/>
                        </a:rPr>
                        <a:t>0</a:t>
                      </a:r>
                    </a:p>
                  </a:txBody>
                  <a:tcPr marL="79347" marR="79347" marT="111086" marB="111086"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l" fontAlgn="ctr"/>
                      <a:r>
                        <a:rPr lang="en-US" sz="1200" b="0">
                          <a:effectLst/>
                        </a:rPr>
                        <a:t>0</a:t>
                      </a:r>
                    </a:p>
                  </a:txBody>
                  <a:tcPr marL="79347" marR="79347" marT="111086" marB="111086"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l" fontAlgn="ctr"/>
                      <a:r>
                        <a:rPr lang="en-US" sz="1200" b="0">
                          <a:effectLst/>
                        </a:rPr>
                        <a:t>0</a:t>
                      </a:r>
                    </a:p>
                  </a:txBody>
                  <a:tcPr marL="79347" marR="79347" marT="111086" marB="111086"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l" fontAlgn="ctr"/>
                      <a:r>
                        <a:rPr lang="en-US" sz="1200" b="0">
                          <a:effectLst/>
                        </a:rPr>
                        <a:t>0</a:t>
                      </a:r>
                    </a:p>
                  </a:txBody>
                  <a:tcPr marL="79347" marR="79347" marT="111086" marB="111086"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l" fontAlgn="ctr"/>
                      <a:r>
                        <a:rPr lang="en-US" sz="1200" b="0">
                          <a:effectLst/>
                        </a:rPr>
                        <a:t>1</a:t>
                      </a:r>
                    </a:p>
                  </a:txBody>
                  <a:tcPr marL="79347" marR="79347" marT="111086" marB="111086"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l" fontAlgn="ctr"/>
                      <a:r>
                        <a:rPr lang="en-US" sz="1200" b="0">
                          <a:effectLst/>
                        </a:rPr>
                        <a:t>1</a:t>
                      </a:r>
                    </a:p>
                  </a:txBody>
                  <a:tcPr marL="79347" marR="79347" marT="111086" marB="111086"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l" fontAlgn="ctr"/>
                      <a:r>
                        <a:rPr lang="en-US" sz="1200" b="0">
                          <a:effectLst/>
                        </a:rPr>
                        <a:t>1</a:t>
                      </a:r>
                    </a:p>
                  </a:txBody>
                  <a:tcPr marL="79347" marR="79347" marT="111086" marB="111086"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extLst>
                  <a:ext uri="{0D108BD9-81ED-4DB2-BD59-A6C34878D82A}">
                    <a16:rowId xmlns:a16="http://schemas.microsoft.com/office/drawing/2014/main" val="10009"/>
                  </a:ext>
                </a:extLst>
              </a:tr>
              <a:tr h="450941">
                <a:tc>
                  <a:txBody>
                    <a:bodyPr/>
                    <a:lstStyle/>
                    <a:p>
                      <a:pPr algn="l" fontAlgn="ctr"/>
                      <a:r>
                        <a:rPr lang="en-US" sz="1200" b="0">
                          <a:effectLst/>
                        </a:rPr>
                        <a:t>0</a:t>
                      </a:r>
                    </a:p>
                  </a:txBody>
                  <a:tcPr marL="79347" marR="79347" marT="111086" marB="111086"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l" fontAlgn="ctr"/>
                      <a:r>
                        <a:rPr lang="en-US" sz="1200" b="0">
                          <a:effectLst/>
                        </a:rPr>
                        <a:t>1</a:t>
                      </a:r>
                    </a:p>
                  </a:txBody>
                  <a:tcPr marL="79347" marR="79347" marT="111086" marB="111086"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l" fontAlgn="ctr"/>
                      <a:r>
                        <a:rPr lang="en-US" sz="1200" b="0">
                          <a:effectLst/>
                        </a:rPr>
                        <a:t>0</a:t>
                      </a:r>
                    </a:p>
                  </a:txBody>
                  <a:tcPr marL="79347" marR="79347" marT="111086" marB="111086"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l" fontAlgn="ctr"/>
                      <a:r>
                        <a:rPr lang="en-US" sz="1200" b="0">
                          <a:effectLst/>
                        </a:rPr>
                        <a:t>0</a:t>
                      </a:r>
                    </a:p>
                  </a:txBody>
                  <a:tcPr marL="79347" marR="79347" marT="111086" marB="111086"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l" fontAlgn="ctr"/>
                      <a:r>
                        <a:rPr lang="en-US" sz="1200" b="0">
                          <a:effectLst/>
                        </a:rPr>
                        <a:t>0</a:t>
                      </a:r>
                    </a:p>
                  </a:txBody>
                  <a:tcPr marL="79347" marR="79347" marT="111086" marB="111086"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l" fontAlgn="ctr"/>
                      <a:r>
                        <a:rPr lang="en-US" sz="1200" b="0">
                          <a:effectLst/>
                        </a:rPr>
                        <a:t>0</a:t>
                      </a:r>
                    </a:p>
                  </a:txBody>
                  <a:tcPr marL="79347" marR="79347" marT="111086" marB="111086"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l" fontAlgn="ctr"/>
                      <a:r>
                        <a:rPr lang="en-US" sz="1200" b="0">
                          <a:effectLst/>
                        </a:rPr>
                        <a:t>0</a:t>
                      </a:r>
                    </a:p>
                  </a:txBody>
                  <a:tcPr marL="79347" marR="79347" marT="111086" marB="111086"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l" fontAlgn="ctr"/>
                      <a:r>
                        <a:rPr lang="en-US" sz="1200" b="0">
                          <a:effectLst/>
                        </a:rPr>
                        <a:t>0</a:t>
                      </a:r>
                    </a:p>
                  </a:txBody>
                  <a:tcPr marL="79347" marR="79347" marT="111086" marB="111086"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l" fontAlgn="ctr"/>
                      <a:r>
                        <a:rPr lang="en-US" sz="1200" b="0">
                          <a:effectLst/>
                        </a:rPr>
                        <a:t>0</a:t>
                      </a:r>
                    </a:p>
                  </a:txBody>
                  <a:tcPr marL="79347" marR="79347" marT="111086" marB="111086"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l" fontAlgn="ctr"/>
                      <a:r>
                        <a:rPr lang="en-US" sz="1200" b="0">
                          <a:effectLst/>
                        </a:rPr>
                        <a:t>0</a:t>
                      </a:r>
                    </a:p>
                  </a:txBody>
                  <a:tcPr marL="79347" marR="79347" marT="111086" marB="111086"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l" fontAlgn="ctr"/>
                      <a:r>
                        <a:rPr lang="en-US" sz="1200" b="0">
                          <a:effectLst/>
                        </a:rPr>
                        <a:t>1</a:t>
                      </a:r>
                    </a:p>
                  </a:txBody>
                  <a:tcPr marL="79347" marR="79347" marT="111086" marB="111086"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l" fontAlgn="ctr"/>
                      <a:r>
                        <a:rPr lang="en-US" sz="1200" b="0">
                          <a:effectLst/>
                        </a:rPr>
                        <a:t>0</a:t>
                      </a:r>
                    </a:p>
                  </a:txBody>
                  <a:tcPr marL="79347" marR="79347" marT="111086" marB="111086"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l" fontAlgn="ctr"/>
                      <a:r>
                        <a:rPr lang="en-US" sz="1200" b="0">
                          <a:effectLst/>
                        </a:rPr>
                        <a:t>0</a:t>
                      </a:r>
                    </a:p>
                  </a:txBody>
                  <a:tcPr marL="79347" marR="79347" marT="111086" marB="111086"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l" fontAlgn="ctr"/>
                      <a:r>
                        <a:rPr lang="en-US" sz="1200" b="0">
                          <a:effectLst/>
                        </a:rPr>
                        <a:t>0</a:t>
                      </a:r>
                    </a:p>
                  </a:txBody>
                  <a:tcPr marL="79347" marR="79347" marT="111086" marB="111086"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extLst>
                  <a:ext uri="{0D108BD9-81ED-4DB2-BD59-A6C34878D82A}">
                    <a16:rowId xmlns:a16="http://schemas.microsoft.com/office/drawing/2014/main" val="10010"/>
                  </a:ext>
                </a:extLst>
              </a:tr>
              <a:tr h="450941">
                <a:tc>
                  <a:txBody>
                    <a:bodyPr/>
                    <a:lstStyle/>
                    <a:p>
                      <a:pPr algn="l" fontAlgn="ctr"/>
                      <a:r>
                        <a:rPr lang="en-US" sz="1200" b="0">
                          <a:effectLst/>
                        </a:rPr>
                        <a:t>1</a:t>
                      </a:r>
                    </a:p>
                  </a:txBody>
                  <a:tcPr marL="79347" marR="79347" marT="111086" marB="111086"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l" fontAlgn="ctr"/>
                      <a:r>
                        <a:rPr lang="en-US" sz="1200" b="0">
                          <a:effectLst/>
                        </a:rPr>
                        <a:t>0</a:t>
                      </a:r>
                    </a:p>
                  </a:txBody>
                  <a:tcPr marL="79347" marR="79347" marT="111086" marB="111086"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l" fontAlgn="ctr"/>
                      <a:r>
                        <a:rPr lang="en-US" sz="1200" b="0">
                          <a:effectLst/>
                        </a:rPr>
                        <a:t>0</a:t>
                      </a:r>
                    </a:p>
                  </a:txBody>
                  <a:tcPr marL="79347" marR="79347" marT="111086" marB="111086"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l" fontAlgn="ctr"/>
                      <a:r>
                        <a:rPr lang="en-US" sz="1200" b="0">
                          <a:effectLst/>
                        </a:rPr>
                        <a:t>0</a:t>
                      </a:r>
                    </a:p>
                  </a:txBody>
                  <a:tcPr marL="79347" marR="79347" marT="111086" marB="111086"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l" fontAlgn="ctr"/>
                      <a:r>
                        <a:rPr lang="en-US" sz="1200" b="0">
                          <a:effectLst/>
                        </a:rPr>
                        <a:t>0</a:t>
                      </a:r>
                    </a:p>
                  </a:txBody>
                  <a:tcPr marL="79347" marR="79347" marT="111086" marB="111086"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l" fontAlgn="ctr"/>
                      <a:r>
                        <a:rPr lang="en-US" sz="1200" b="0">
                          <a:effectLst/>
                        </a:rPr>
                        <a:t>0</a:t>
                      </a:r>
                    </a:p>
                  </a:txBody>
                  <a:tcPr marL="79347" marR="79347" marT="111086" marB="111086"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l" fontAlgn="ctr"/>
                      <a:r>
                        <a:rPr lang="en-US" sz="1200" b="0">
                          <a:effectLst/>
                        </a:rPr>
                        <a:t>0</a:t>
                      </a:r>
                    </a:p>
                  </a:txBody>
                  <a:tcPr marL="79347" marR="79347" marT="111086" marB="111086"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l" fontAlgn="ctr"/>
                      <a:r>
                        <a:rPr lang="en-US" sz="1200" b="0" dirty="0">
                          <a:effectLst/>
                        </a:rPr>
                        <a:t>0</a:t>
                      </a:r>
                    </a:p>
                  </a:txBody>
                  <a:tcPr marL="79347" marR="79347" marT="111086" marB="111086"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l" fontAlgn="ctr"/>
                      <a:r>
                        <a:rPr lang="en-US" sz="1200" b="0">
                          <a:effectLst/>
                        </a:rPr>
                        <a:t>0</a:t>
                      </a:r>
                    </a:p>
                  </a:txBody>
                  <a:tcPr marL="79347" marR="79347" marT="111086" marB="111086"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l" fontAlgn="ctr"/>
                      <a:r>
                        <a:rPr lang="en-US" sz="1200" b="0">
                          <a:effectLst/>
                        </a:rPr>
                        <a:t>0</a:t>
                      </a:r>
                    </a:p>
                  </a:txBody>
                  <a:tcPr marL="79347" marR="79347" marT="111086" marB="111086"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l" fontAlgn="ctr"/>
                      <a:r>
                        <a:rPr lang="en-US" sz="1200" b="0">
                          <a:effectLst/>
                        </a:rPr>
                        <a:t>1</a:t>
                      </a:r>
                    </a:p>
                  </a:txBody>
                  <a:tcPr marL="79347" marR="79347" marT="111086" marB="111086"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l" fontAlgn="ctr"/>
                      <a:r>
                        <a:rPr lang="en-US" sz="1200" b="0">
                          <a:effectLst/>
                        </a:rPr>
                        <a:t>0</a:t>
                      </a:r>
                    </a:p>
                  </a:txBody>
                  <a:tcPr marL="79347" marR="79347" marT="111086" marB="111086"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l" fontAlgn="ctr"/>
                      <a:r>
                        <a:rPr lang="en-US" sz="1200" b="0">
                          <a:effectLst/>
                        </a:rPr>
                        <a:t>0</a:t>
                      </a:r>
                    </a:p>
                  </a:txBody>
                  <a:tcPr marL="79347" marR="79347" marT="111086" marB="111086"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l" fontAlgn="ctr"/>
                      <a:r>
                        <a:rPr lang="en-US" sz="1200" b="0" dirty="0">
                          <a:effectLst/>
                        </a:rPr>
                        <a:t>1</a:t>
                      </a:r>
                    </a:p>
                  </a:txBody>
                  <a:tcPr marL="79347" marR="79347" marT="111086" marB="111086"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extLst>
                  <a:ext uri="{0D108BD9-81ED-4DB2-BD59-A6C34878D82A}">
                    <a16:rowId xmlns:a16="http://schemas.microsoft.com/office/drawing/2014/main" val="10011"/>
                  </a:ext>
                </a:extLst>
              </a:tr>
            </a:tbl>
          </a:graphicData>
        </a:graphic>
      </p:graphicFrame>
      <p:sp>
        <p:nvSpPr>
          <p:cNvPr id="7" name="Rectangle 6"/>
          <p:cNvSpPr/>
          <p:nvPr/>
        </p:nvSpPr>
        <p:spPr>
          <a:xfrm>
            <a:off x="285749" y="838200"/>
            <a:ext cx="5757863" cy="307777"/>
          </a:xfrm>
          <a:prstGeom prst="rect">
            <a:avLst/>
          </a:prstGeom>
        </p:spPr>
        <p:txBody>
          <a:bodyPr wrap="square">
            <a:spAutoFit/>
          </a:bodyPr>
          <a:lstStyle/>
          <a:p>
            <a:r>
              <a:rPr lang="en-US" b="1" dirty="0">
                <a:solidFill>
                  <a:srgbClr val="273239"/>
                </a:solidFill>
                <a:latin typeface="Nunito"/>
              </a:rPr>
              <a:t>The truth table for decimal to</a:t>
            </a:r>
            <a:r>
              <a:rPr lang="en-US" b="1" dirty="0">
                <a:latin typeface="Nunito"/>
              </a:rPr>
              <a:t> </a:t>
            </a:r>
            <a:r>
              <a:rPr lang="en-US" dirty="0">
                <a:latin typeface="Nunito"/>
              </a:rPr>
              <a:t>BCD encoder</a:t>
            </a:r>
            <a:r>
              <a:rPr lang="en-US" b="1" dirty="0">
                <a:solidFill>
                  <a:srgbClr val="273239"/>
                </a:solidFill>
                <a:latin typeface="Nunito"/>
              </a:rPr>
              <a:t> is as follows.</a:t>
            </a:r>
            <a:endParaRPr lang="en-US" b="1" dirty="0"/>
          </a:p>
        </p:txBody>
      </p:sp>
    </p:spTree>
    <p:extLst>
      <p:ext uri="{BB962C8B-B14F-4D97-AF65-F5344CB8AC3E}">
        <p14:creationId xmlns:p14="http://schemas.microsoft.com/office/powerpoint/2010/main" val="648638806"/>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Cont</a:t>
            </a:r>
            <a:r>
              <a:rPr lang="en-US" dirty="0"/>
              <a:t>…</a:t>
            </a:r>
          </a:p>
        </p:txBody>
      </p:sp>
      <p:sp>
        <p:nvSpPr>
          <p:cNvPr id="3" name="Text Placeholder 2"/>
          <p:cNvSpPr>
            <a:spLocks noGrp="1"/>
          </p:cNvSpPr>
          <p:nvPr>
            <p:ph type="body" idx="1"/>
          </p:nvPr>
        </p:nvSpPr>
        <p:spPr/>
        <p:txBody>
          <a:bodyPr/>
          <a:lstStyle/>
          <a:p>
            <a:r>
              <a:rPr lang="en-US" sz="2400" dirty="0"/>
              <a:t>Logical expression for A3, A2, A1, and A0.</a:t>
            </a:r>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154</a:t>
            </a:fld>
            <a:endParaRPr lang="en-US"/>
          </a:p>
        </p:txBody>
      </p:sp>
      <p:sp>
        <p:nvSpPr>
          <p:cNvPr id="5" name="Rectangle 4"/>
          <p:cNvSpPr/>
          <p:nvPr/>
        </p:nvSpPr>
        <p:spPr>
          <a:xfrm>
            <a:off x="600075" y="2128838"/>
            <a:ext cx="6517481" cy="954107"/>
          </a:xfrm>
          <a:prstGeom prst="rect">
            <a:avLst/>
          </a:prstGeom>
        </p:spPr>
        <p:txBody>
          <a:bodyPr wrap="square">
            <a:spAutoFit/>
          </a:bodyPr>
          <a:lstStyle/>
          <a:p>
            <a:r>
              <a:rPr lang="es-ES" dirty="0"/>
              <a:t> A3 = Y9 + Y8</a:t>
            </a:r>
          </a:p>
          <a:p>
            <a:r>
              <a:rPr lang="es-ES" dirty="0"/>
              <a:t> A2 = Y7 + Y6 + Y5 +Y4</a:t>
            </a:r>
          </a:p>
          <a:p>
            <a:r>
              <a:rPr lang="es-ES" dirty="0"/>
              <a:t> A1 = Y7 + Y6 + Y3 +Y2</a:t>
            </a:r>
          </a:p>
          <a:p>
            <a:r>
              <a:rPr lang="es-ES" dirty="0"/>
              <a:t> A0 = Y9 + Y7 +Y5 +Y3 + Y1</a:t>
            </a:r>
            <a:endParaRPr lang="en-US" dirty="0"/>
          </a:p>
        </p:txBody>
      </p:sp>
      <p:pic>
        <p:nvPicPr>
          <p:cNvPr id="7" name="Picture 6"/>
          <p:cNvPicPr>
            <a:picLocks noChangeAspect="1"/>
          </p:cNvPicPr>
          <p:nvPr/>
        </p:nvPicPr>
        <p:blipFill>
          <a:blip r:embed="rId2"/>
          <a:stretch>
            <a:fillRect/>
          </a:stretch>
        </p:blipFill>
        <p:spPr>
          <a:xfrm>
            <a:off x="3724275" y="2128838"/>
            <a:ext cx="5419725" cy="3543666"/>
          </a:xfrm>
          <a:prstGeom prst="rect">
            <a:avLst/>
          </a:prstGeom>
        </p:spPr>
      </p:pic>
    </p:spTree>
    <p:extLst>
      <p:ext uri="{BB962C8B-B14F-4D97-AF65-F5344CB8AC3E}">
        <p14:creationId xmlns:p14="http://schemas.microsoft.com/office/powerpoint/2010/main" val="597128260"/>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27"/>
          <p:cNvSpPr txBox="1">
            <a:spLocks noGrp="1"/>
          </p:cNvSpPr>
          <p:nvPr>
            <p:ph type="title"/>
          </p:nvPr>
        </p:nvSpPr>
        <p:spPr>
          <a:xfrm>
            <a:off x="0" y="152400"/>
            <a:ext cx="6477000" cy="8382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b="1"/>
              <a:t>2. Decoders –</a:t>
            </a:r>
            <a:br>
              <a:rPr lang="en-US"/>
            </a:br>
            <a:endParaRPr/>
          </a:p>
        </p:txBody>
      </p:sp>
      <p:sp>
        <p:nvSpPr>
          <p:cNvPr id="112" name="Google Shape;112;p2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155</a:t>
            </a:fld>
            <a:endParaRPr/>
          </a:p>
        </p:txBody>
      </p:sp>
      <p:sp>
        <p:nvSpPr>
          <p:cNvPr id="113" name="Google Shape;113;p27"/>
          <p:cNvSpPr/>
          <p:nvPr/>
        </p:nvSpPr>
        <p:spPr>
          <a:xfrm>
            <a:off x="381000" y="1138387"/>
            <a:ext cx="8191500" cy="1015663"/>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n-US" sz="2000" b="0" i="0" u="none" strike="noStrike" cap="none">
                <a:solidFill>
                  <a:srgbClr val="000000"/>
                </a:solidFill>
                <a:latin typeface="Times New Roman"/>
                <a:ea typeface="Times New Roman"/>
                <a:cs typeface="Times New Roman"/>
                <a:sym typeface="Times New Roman"/>
              </a:rPr>
              <a:t>A decoder does the opposite job of an encoder. It is a combinational circuit that converts n lines of input into 2</a:t>
            </a:r>
            <a:r>
              <a:rPr lang="en-US" sz="2000" b="0" i="0" u="none" strike="noStrike" cap="none" baseline="30000">
                <a:solidFill>
                  <a:srgbClr val="000000"/>
                </a:solidFill>
                <a:latin typeface="Times New Roman"/>
                <a:ea typeface="Times New Roman"/>
                <a:cs typeface="Times New Roman"/>
                <a:sym typeface="Times New Roman"/>
              </a:rPr>
              <a:t>n</a:t>
            </a:r>
            <a:r>
              <a:rPr lang="en-US" sz="2000" b="0" i="0" u="none" strike="noStrike" cap="none">
                <a:solidFill>
                  <a:srgbClr val="000000"/>
                </a:solidFill>
                <a:latin typeface="Times New Roman"/>
                <a:ea typeface="Times New Roman"/>
                <a:cs typeface="Times New Roman"/>
                <a:sym typeface="Times New Roman"/>
              </a:rPr>
              <a:t> lines of output.</a:t>
            </a:r>
            <a:br>
              <a:rPr lang="en-US" sz="2000" b="0" i="0" u="none" strike="noStrike" cap="none">
                <a:solidFill>
                  <a:srgbClr val="000000"/>
                </a:solidFill>
                <a:latin typeface="Times New Roman"/>
                <a:ea typeface="Times New Roman"/>
                <a:cs typeface="Times New Roman"/>
                <a:sym typeface="Times New Roman"/>
              </a:rPr>
            </a:br>
            <a:r>
              <a:rPr lang="en-US" sz="2000" b="0" i="0" u="none" strike="noStrike" cap="none">
                <a:solidFill>
                  <a:srgbClr val="000000"/>
                </a:solidFill>
                <a:latin typeface="Times New Roman"/>
                <a:ea typeface="Times New Roman"/>
                <a:cs typeface="Times New Roman"/>
                <a:sym typeface="Times New Roman"/>
              </a:rPr>
              <a:t>Let’s take an example of 3-to-8 line decoder.</a:t>
            </a:r>
            <a:endParaRPr sz="2000" b="0" i="0" u="none" strike="noStrike" cap="none">
              <a:solidFill>
                <a:srgbClr val="000000"/>
              </a:solidFill>
              <a:latin typeface="Times New Roman"/>
              <a:ea typeface="Times New Roman"/>
              <a:cs typeface="Times New Roman"/>
              <a:sym typeface="Times New Roman"/>
            </a:endParaRPr>
          </a:p>
        </p:txBody>
      </p:sp>
      <p:sp>
        <p:nvSpPr>
          <p:cNvPr id="114" name="Google Shape;114;p27"/>
          <p:cNvSpPr/>
          <p:nvPr/>
        </p:nvSpPr>
        <p:spPr>
          <a:xfrm>
            <a:off x="497236" y="2292132"/>
            <a:ext cx="130676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1" i="0" u="none" strike="noStrike" cap="none" dirty="0">
                <a:solidFill>
                  <a:srgbClr val="000000"/>
                </a:solidFill>
                <a:latin typeface="Arial"/>
                <a:ea typeface="Arial"/>
                <a:cs typeface="Arial"/>
                <a:sym typeface="Arial"/>
              </a:rPr>
              <a:t>Truth Table –</a:t>
            </a:r>
            <a:endParaRPr sz="1400" b="0" i="0" u="none" strike="noStrike" cap="none" dirty="0">
              <a:solidFill>
                <a:srgbClr val="000000"/>
              </a:solidFill>
              <a:latin typeface="Arial"/>
              <a:ea typeface="Arial"/>
              <a:cs typeface="Arial"/>
              <a:sym typeface="Arial"/>
            </a:endParaRPr>
          </a:p>
        </p:txBody>
      </p:sp>
      <p:graphicFrame>
        <p:nvGraphicFramePr>
          <p:cNvPr id="115" name="Google Shape;115;p27"/>
          <p:cNvGraphicFramePr/>
          <p:nvPr/>
        </p:nvGraphicFramePr>
        <p:xfrm>
          <a:off x="1678304" y="2972837"/>
          <a:ext cx="6095925" cy="3566075"/>
        </p:xfrm>
        <a:graphic>
          <a:graphicData uri="http://schemas.openxmlformats.org/drawingml/2006/table">
            <a:tbl>
              <a:tblPr>
                <a:noFill/>
              </a:tblPr>
              <a:tblGrid>
                <a:gridCol w="554175">
                  <a:extLst>
                    <a:ext uri="{9D8B030D-6E8A-4147-A177-3AD203B41FA5}">
                      <a16:colId xmlns:a16="http://schemas.microsoft.com/office/drawing/2014/main" val="20000"/>
                    </a:ext>
                  </a:extLst>
                </a:gridCol>
                <a:gridCol w="554175">
                  <a:extLst>
                    <a:ext uri="{9D8B030D-6E8A-4147-A177-3AD203B41FA5}">
                      <a16:colId xmlns:a16="http://schemas.microsoft.com/office/drawing/2014/main" val="20001"/>
                    </a:ext>
                  </a:extLst>
                </a:gridCol>
                <a:gridCol w="554175">
                  <a:extLst>
                    <a:ext uri="{9D8B030D-6E8A-4147-A177-3AD203B41FA5}">
                      <a16:colId xmlns:a16="http://schemas.microsoft.com/office/drawing/2014/main" val="20002"/>
                    </a:ext>
                  </a:extLst>
                </a:gridCol>
                <a:gridCol w="554175">
                  <a:extLst>
                    <a:ext uri="{9D8B030D-6E8A-4147-A177-3AD203B41FA5}">
                      <a16:colId xmlns:a16="http://schemas.microsoft.com/office/drawing/2014/main" val="20003"/>
                    </a:ext>
                  </a:extLst>
                </a:gridCol>
                <a:gridCol w="554175">
                  <a:extLst>
                    <a:ext uri="{9D8B030D-6E8A-4147-A177-3AD203B41FA5}">
                      <a16:colId xmlns:a16="http://schemas.microsoft.com/office/drawing/2014/main" val="20004"/>
                    </a:ext>
                  </a:extLst>
                </a:gridCol>
                <a:gridCol w="554175">
                  <a:extLst>
                    <a:ext uri="{9D8B030D-6E8A-4147-A177-3AD203B41FA5}">
                      <a16:colId xmlns:a16="http://schemas.microsoft.com/office/drawing/2014/main" val="20005"/>
                    </a:ext>
                  </a:extLst>
                </a:gridCol>
                <a:gridCol w="554175">
                  <a:extLst>
                    <a:ext uri="{9D8B030D-6E8A-4147-A177-3AD203B41FA5}">
                      <a16:colId xmlns:a16="http://schemas.microsoft.com/office/drawing/2014/main" val="20006"/>
                    </a:ext>
                  </a:extLst>
                </a:gridCol>
                <a:gridCol w="554175">
                  <a:extLst>
                    <a:ext uri="{9D8B030D-6E8A-4147-A177-3AD203B41FA5}">
                      <a16:colId xmlns:a16="http://schemas.microsoft.com/office/drawing/2014/main" val="20007"/>
                    </a:ext>
                  </a:extLst>
                </a:gridCol>
                <a:gridCol w="554175">
                  <a:extLst>
                    <a:ext uri="{9D8B030D-6E8A-4147-A177-3AD203B41FA5}">
                      <a16:colId xmlns:a16="http://schemas.microsoft.com/office/drawing/2014/main" val="20008"/>
                    </a:ext>
                  </a:extLst>
                </a:gridCol>
                <a:gridCol w="554175">
                  <a:extLst>
                    <a:ext uri="{9D8B030D-6E8A-4147-A177-3AD203B41FA5}">
                      <a16:colId xmlns:a16="http://schemas.microsoft.com/office/drawing/2014/main" val="20009"/>
                    </a:ext>
                  </a:extLst>
                </a:gridCol>
                <a:gridCol w="554175">
                  <a:extLst>
                    <a:ext uri="{9D8B030D-6E8A-4147-A177-3AD203B41FA5}">
                      <a16:colId xmlns:a16="http://schemas.microsoft.com/office/drawing/2014/main" val="20010"/>
                    </a:ext>
                  </a:extLst>
                </a:gridCol>
              </a:tblGrid>
              <a:tr h="335275">
                <a:tc>
                  <a:txBody>
                    <a:bodyPr/>
                    <a:lstStyle/>
                    <a:p>
                      <a:pPr marL="0" marR="0" lvl="0" indent="0" algn="ctr" rtl="0">
                        <a:lnSpc>
                          <a:spcPct val="100000"/>
                        </a:lnSpc>
                        <a:spcBef>
                          <a:spcPts val="0"/>
                        </a:spcBef>
                        <a:spcAft>
                          <a:spcPts val="0"/>
                        </a:spcAft>
                        <a:buNone/>
                      </a:pPr>
                      <a:r>
                        <a:rPr lang="en-US" sz="1400" b="1" u="none" strike="noStrike" cap="none"/>
                        <a:t>X</a:t>
                      </a:r>
                      <a:endParaRPr/>
                    </a:p>
                  </a:txBody>
                  <a:tcPr marL="60950" marR="60950" marT="60950" marB="60950" anchor="ctr">
                    <a:lnL w="9525" cap="flat" cmpd="sng">
                      <a:solidFill>
                        <a:srgbClr val="DFDFDF"/>
                      </a:solidFill>
                      <a:prstDash val="solid"/>
                      <a:round/>
                      <a:headEnd type="none" w="sm" len="sm"/>
                      <a:tailEnd type="none" w="sm" len="sm"/>
                    </a:lnL>
                    <a:lnR w="9525" cap="flat" cmpd="sng">
                      <a:solidFill>
                        <a:srgbClr val="DFDFDF"/>
                      </a:solidFill>
                      <a:prstDash val="solid"/>
                      <a:round/>
                      <a:headEnd type="none" w="sm" len="sm"/>
                      <a:tailEnd type="none" w="sm" len="sm"/>
                    </a:lnR>
                    <a:lnT w="9525" cap="flat" cmpd="sng">
                      <a:solidFill>
                        <a:srgbClr val="DFDFDF"/>
                      </a:solidFill>
                      <a:prstDash val="solid"/>
                      <a:round/>
                      <a:headEnd type="none" w="sm" len="sm"/>
                      <a:tailEnd type="none" w="sm" len="sm"/>
                    </a:lnT>
                    <a:lnB w="9525" cap="flat" cmpd="sng">
                      <a:solidFill>
                        <a:srgbClr val="DFDFDF"/>
                      </a:solidFill>
                      <a:prstDash val="solid"/>
                      <a:round/>
                      <a:headEnd type="none" w="sm" len="sm"/>
                      <a:tailEnd type="none" w="sm" len="sm"/>
                    </a:lnB>
                    <a:solidFill>
                      <a:srgbClr val="4CB96B"/>
                    </a:solidFill>
                  </a:tcPr>
                </a:tc>
                <a:tc>
                  <a:txBody>
                    <a:bodyPr/>
                    <a:lstStyle/>
                    <a:p>
                      <a:pPr marL="0" marR="0" lvl="0" indent="0" algn="ctr" rtl="0">
                        <a:lnSpc>
                          <a:spcPct val="100000"/>
                        </a:lnSpc>
                        <a:spcBef>
                          <a:spcPts val="0"/>
                        </a:spcBef>
                        <a:spcAft>
                          <a:spcPts val="0"/>
                        </a:spcAft>
                        <a:buNone/>
                      </a:pPr>
                      <a:r>
                        <a:rPr lang="en-US" sz="1400" b="1" u="none" strike="noStrike" cap="none"/>
                        <a:t>Y</a:t>
                      </a:r>
                      <a:endParaRPr/>
                    </a:p>
                  </a:txBody>
                  <a:tcPr marL="60950" marR="60950" marT="60950" marB="60950" anchor="ctr">
                    <a:lnL w="9525" cap="flat" cmpd="sng">
                      <a:solidFill>
                        <a:srgbClr val="DFDFDF"/>
                      </a:solidFill>
                      <a:prstDash val="solid"/>
                      <a:round/>
                      <a:headEnd type="none" w="sm" len="sm"/>
                      <a:tailEnd type="none" w="sm" len="sm"/>
                    </a:lnL>
                    <a:lnR w="9525" cap="flat" cmpd="sng">
                      <a:solidFill>
                        <a:srgbClr val="DFDFDF"/>
                      </a:solidFill>
                      <a:prstDash val="solid"/>
                      <a:round/>
                      <a:headEnd type="none" w="sm" len="sm"/>
                      <a:tailEnd type="none" w="sm" len="sm"/>
                    </a:lnR>
                    <a:lnT w="9525" cap="flat" cmpd="sng">
                      <a:solidFill>
                        <a:srgbClr val="DFDFDF"/>
                      </a:solidFill>
                      <a:prstDash val="solid"/>
                      <a:round/>
                      <a:headEnd type="none" w="sm" len="sm"/>
                      <a:tailEnd type="none" w="sm" len="sm"/>
                    </a:lnT>
                    <a:lnB w="9525" cap="flat" cmpd="sng">
                      <a:solidFill>
                        <a:srgbClr val="DFDFDF"/>
                      </a:solidFill>
                      <a:prstDash val="solid"/>
                      <a:round/>
                      <a:headEnd type="none" w="sm" len="sm"/>
                      <a:tailEnd type="none" w="sm" len="sm"/>
                    </a:lnB>
                    <a:solidFill>
                      <a:srgbClr val="4CB96B"/>
                    </a:solidFill>
                  </a:tcPr>
                </a:tc>
                <a:tc>
                  <a:txBody>
                    <a:bodyPr/>
                    <a:lstStyle/>
                    <a:p>
                      <a:pPr marL="0" marR="0" lvl="0" indent="0" algn="ctr" rtl="0">
                        <a:lnSpc>
                          <a:spcPct val="100000"/>
                        </a:lnSpc>
                        <a:spcBef>
                          <a:spcPts val="0"/>
                        </a:spcBef>
                        <a:spcAft>
                          <a:spcPts val="0"/>
                        </a:spcAft>
                        <a:buNone/>
                      </a:pPr>
                      <a:r>
                        <a:rPr lang="en-US" sz="1400" b="1" u="none" strike="noStrike" cap="none"/>
                        <a:t>Z</a:t>
                      </a:r>
                      <a:endParaRPr/>
                    </a:p>
                  </a:txBody>
                  <a:tcPr marL="60950" marR="60950" marT="60950" marB="60950" anchor="ctr">
                    <a:lnL w="9525" cap="flat" cmpd="sng">
                      <a:solidFill>
                        <a:srgbClr val="DFDFDF"/>
                      </a:solidFill>
                      <a:prstDash val="solid"/>
                      <a:round/>
                      <a:headEnd type="none" w="sm" len="sm"/>
                      <a:tailEnd type="none" w="sm" len="sm"/>
                    </a:lnL>
                    <a:lnR w="9525" cap="flat" cmpd="sng">
                      <a:solidFill>
                        <a:srgbClr val="DFDFDF"/>
                      </a:solidFill>
                      <a:prstDash val="solid"/>
                      <a:round/>
                      <a:headEnd type="none" w="sm" len="sm"/>
                      <a:tailEnd type="none" w="sm" len="sm"/>
                    </a:lnR>
                    <a:lnT w="9525" cap="flat" cmpd="sng">
                      <a:solidFill>
                        <a:srgbClr val="DFDFDF"/>
                      </a:solidFill>
                      <a:prstDash val="solid"/>
                      <a:round/>
                      <a:headEnd type="none" w="sm" len="sm"/>
                      <a:tailEnd type="none" w="sm" len="sm"/>
                    </a:lnT>
                    <a:lnB w="9525" cap="flat" cmpd="sng">
                      <a:solidFill>
                        <a:srgbClr val="DFDFDF"/>
                      </a:solidFill>
                      <a:prstDash val="solid"/>
                      <a:round/>
                      <a:headEnd type="none" w="sm" len="sm"/>
                      <a:tailEnd type="none" w="sm" len="sm"/>
                    </a:lnB>
                    <a:solidFill>
                      <a:srgbClr val="4CB96B"/>
                    </a:solidFill>
                  </a:tcPr>
                </a:tc>
                <a:tc>
                  <a:txBody>
                    <a:bodyPr/>
                    <a:lstStyle/>
                    <a:p>
                      <a:pPr marL="0" marR="0" lvl="0" indent="0" algn="ctr" rtl="0">
                        <a:lnSpc>
                          <a:spcPct val="100000"/>
                        </a:lnSpc>
                        <a:spcBef>
                          <a:spcPts val="0"/>
                        </a:spcBef>
                        <a:spcAft>
                          <a:spcPts val="0"/>
                        </a:spcAft>
                        <a:buNone/>
                      </a:pPr>
                      <a:r>
                        <a:rPr lang="en-US" sz="1400" b="1" u="none" strike="noStrike" cap="none"/>
                        <a:t>D0</a:t>
                      </a:r>
                      <a:endParaRPr/>
                    </a:p>
                  </a:txBody>
                  <a:tcPr marL="60950" marR="60950" marT="60950" marB="60950" anchor="ctr">
                    <a:lnL w="9525" cap="flat" cmpd="sng">
                      <a:solidFill>
                        <a:srgbClr val="DFDFDF"/>
                      </a:solidFill>
                      <a:prstDash val="solid"/>
                      <a:round/>
                      <a:headEnd type="none" w="sm" len="sm"/>
                      <a:tailEnd type="none" w="sm" len="sm"/>
                    </a:lnL>
                    <a:lnR w="9525" cap="flat" cmpd="sng">
                      <a:solidFill>
                        <a:srgbClr val="DFDFDF"/>
                      </a:solidFill>
                      <a:prstDash val="solid"/>
                      <a:round/>
                      <a:headEnd type="none" w="sm" len="sm"/>
                      <a:tailEnd type="none" w="sm" len="sm"/>
                    </a:lnR>
                    <a:lnT w="9525" cap="flat" cmpd="sng">
                      <a:solidFill>
                        <a:srgbClr val="DFDFDF"/>
                      </a:solidFill>
                      <a:prstDash val="solid"/>
                      <a:round/>
                      <a:headEnd type="none" w="sm" len="sm"/>
                      <a:tailEnd type="none" w="sm" len="sm"/>
                    </a:lnT>
                    <a:lnB w="9525" cap="flat" cmpd="sng">
                      <a:solidFill>
                        <a:srgbClr val="DFDFDF"/>
                      </a:solidFill>
                      <a:prstDash val="solid"/>
                      <a:round/>
                      <a:headEnd type="none" w="sm" len="sm"/>
                      <a:tailEnd type="none" w="sm" len="sm"/>
                    </a:lnB>
                    <a:solidFill>
                      <a:srgbClr val="4CB96B"/>
                    </a:solidFill>
                  </a:tcPr>
                </a:tc>
                <a:tc>
                  <a:txBody>
                    <a:bodyPr/>
                    <a:lstStyle/>
                    <a:p>
                      <a:pPr marL="0" marR="0" lvl="0" indent="0" algn="ctr" rtl="0">
                        <a:lnSpc>
                          <a:spcPct val="100000"/>
                        </a:lnSpc>
                        <a:spcBef>
                          <a:spcPts val="0"/>
                        </a:spcBef>
                        <a:spcAft>
                          <a:spcPts val="0"/>
                        </a:spcAft>
                        <a:buNone/>
                      </a:pPr>
                      <a:r>
                        <a:rPr lang="en-US" sz="1400" b="1" u="none" strike="noStrike" cap="none"/>
                        <a:t>D1</a:t>
                      </a:r>
                      <a:endParaRPr/>
                    </a:p>
                  </a:txBody>
                  <a:tcPr marL="60950" marR="60950" marT="60950" marB="60950" anchor="ctr">
                    <a:lnL w="9525" cap="flat" cmpd="sng">
                      <a:solidFill>
                        <a:srgbClr val="DFDFDF"/>
                      </a:solidFill>
                      <a:prstDash val="solid"/>
                      <a:round/>
                      <a:headEnd type="none" w="sm" len="sm"/>
                      <a:tailEnd type="none" w="sm" len="sm"/>
                    </a:lnL>
                    <a:lnR w="9525" cap="flat" cmpd="sng">
                      <a:solidFill>
                        <a:srgbClr val="DFDFDF"/>
                      </a:solidFill>
                      <a:prstDash val="solid"/>
                      <a:round/>
                      <a:headEnd type="none" w="sm" len="sm"/>
                      <a:tailEnd type="none" w="sm" len="sm"/>
                    </a:lnR>
                    <a:lnT w="9525" cap="flat" cmpd="sng">
                      <a:solidFill>
                        <a:srgbClr val="DFDFDF"/>
                      </a:solidFill>
                      <a:prstDash val="solid"/>
                      <a:round/>
                      <a:headEnd type="none" w="sm" len="sm"/>
                      <a:tailEnd type="none" w="sm" len="sm"/>
                    </a:lnT>
                    <a:lnB w="9525" cap="flat" cmpd="sng">
                      <a:solidFill>
                        <a:srgbClr val="DFDFDF"/>
                      </a:solidFill>
                      <a:prstDash val="solid"/>
                      <a:round/>
                      <a:headEnd type="none" w="sm" len="sm"/>
                      <a:tailEnd type="none" w="sm" len="sm"/>
                    </a:lnB>
                    <a:solidFill>
                      <a:srgbClr val="4CB96B"/>
                    </a:solidFill>
                  </a:tcPr>
                </a:tc>
                <a:tc>
                  <a:txBody>
                    <a:bodyPr/>
                    <a:lstStyle/>
                    <a:p>
                      <a:pPr marL="0" marR="0" lvl="0" indent="0" algn="ctr" rtl="0">
                        <a:lnSpc>
                          <a:spcPct val="100000"/>
                        </a:lnSpc>
                        <a:spcBef>
                          <a:spcPts val="0"/>
                        </a:spcBef>
                        <a:spcAft>
                          <a:spcPts val="0"/>
                        </a:spcAft>
                        <a:buNone/>
                      </a:pPr>
                      <a:r>
                        <a:rPr lang="en-US" sz="1400" b="1" u="none" strike="noStrike" cap="none"/>
                        <a:t>D2</a:t>
                      </a:r>
                      <a:endParaRPr/>
                    </a:p>
                  </a:txBody>
                  <a:tcPr marL="60950" marR="60950" marT="60950" marB="60950" anchor="ctr">
                    <a:lnL w="9525" cap="flat" cmpd="sng">
                      <a:solidFill>
                        <a:srgbClr val="DFDFDF"/>
                      </a:solidFill>
                      <a:prstDash val="solid"/>
                      <a:round/>
                      <a:headEnd type="none" w="sm" len="sm"/>
                      <a:tailEnd type="none" w="sm" len="sm"/>
                    </a:lnL>
                    <a:lnR w="9525" cap="flat" cmpd="sng">
                      <a:solidFill>
                        <a:srgbClr val="DFDFDF"/>
                      </a:solidFill>
                      <a:prstDash val="solid"/>
                      <a:round/>
                      <a:headEnd type="none" w="sm" len="sm"/>
                      <a:tailEnd type="none" w="sm" len="sm"/>
                    </a:lnR>
                    <a:lnT w="9525" cap="flat" cmpd="sng">
                      <a:solidFill>
                        <a:srgbClr val="DFDFDF"/>
                      </a:solidFill>
                      <a:prstDash val="solid"/>
                      <a:round/>
                      <a:headEnd type="none" w="sm" len="sm"/>
                      <a:tailEnd type="none" w="sm" len="sm"/>
                    </a:lnT>
                    <a:lnB w="9525" cap="flat" cmpd="sng">
                      <a:solidFill>
                        <a:srgbClr val="DFDFDF"/>
                      </a:solidFill>
                      <a:prstDash val="solid"/>
                      <a:round/>
                      <a:headEnd type="none" w="sm" len="sm"/>
                      <a:tailEnd type="none" w="sm" len="sm"/>
                    </a:lnB>
                    <a:solidFill>
                      <a:srgbClr val="4CB96B"/>
                    </a:solidFill>
                  </a:tcPr>
                </a:tc>
                <a:tc>
                  <a:txBody>
                    <a:bodyPr/>
                    <a:lstStyle/>
                    <a:p>
                      <a:pPr marL="0" marR="0" lvl="0" indent="0" algn="ctr" rtl="0">
                        <a:lnSpc>
                          <a:spcPct val="100000"/>
                        </a:lnSpc>
                        <a:spcBef>
                          <a:spcPts val="0"/>
                        </a:spcBef>
                        <a:spcAft>
                          <a:spcPts val="0"/>
                        </a:spcAft>
                        <a:buNone/>
                      </a:pPr>
                      <a:r>
                        <a:rPr lang="en-US" sz="1400" b="1" u="none" strike="noStrike" cap="none"/>
                        <a:t>D3</a:t>
                      </a:r>
                      <a:endParaRPr/>
                    </a:p>
                  </a:txBody>
                  <a:tcPr marL="60950" marR="60950" marT="60950" marB="60950" anchor="ctr">
                    <a:lnL w="9525" cap="flat" cmpd="sng">
                      <a:solidFill>
                        <a:srgbClr val="DFDFDF"/>
                      </a:solidFill>
                      <a:prstDash val="solid"/>
                      <a:round/>
                      <a:headEnd type="none" w="sm" len="sm"/>
                      <a:tailEnd type="none" w="sm" len="sm"/>
                    </a:lnL>
                    <a:lnR w="9525" cap="flat" cmpd="sng">
                      <a:solidFill>
                        <a:srgbClr val="DFDFDF"/>
                      </a:solidFill>
                      <a:prstDash val="solid"/>
                      <a:round/>
                      <a:headEnd type="none" w="sm" len="sm"/>
                      <a:tailEnd type="none" w="sm" len="sm"/>
                    </a:lnR>
                    <a:lnT w="9525" cap="flat" cmpd="sng">
                      <a:solidFill>
                        <a:srgbClr val="DFDFDF"/>
                      </a:solidFill>
                      <a:prstDash val="solid"/>
                      <a:round/>
                      <a:headEnd type="none" w="sm" len="sm"/>
                      <a:tailEnd type="none" w="sm" len="sm"/>
                    </a:lnT>
                    <a:lnB w="9525" cap="flat" cmpd="sng">
                      <a:solidFill>
                        <a:srgbClr val="DFDFDF"/>
                      </a:solidFill>
                      <a:prstDash val="solid"/>
                      <a:round/>
                      <a:headEnd type="none" w="sm" len="sm"/>
                      <a:tailEnd type="none" w="sm" len="sm"/>
                    </a:lnB>
                    <a:solidFill>
                      <a:srgbClr val="4CB96B"/>
                    </a:solidFill>
                  </a:tcPr>
                </a:tc>
                <a:tc>
                  <a:txBody>
                    <a:bodyPr/>
                    <a:lstStyle/>
                    <a:p>
                      <a:pPr marL="0" marR="0" lvl="0" indent="0" algn="ctr" rtl="0">
                        <a:lnSpc>
                          <a:spcPct val="100000"/>
                        </a:lnSpc>
                        <a:spcBef>
                          <a:spcPts val="0"/>
                        </a:spcBef>
                        <a:spcAft>
                          <a:spcPts val="0"/>
                        </a:spcAft>
                        <a:buNone/>
                      </a:pPr>
                      <a:r>
                        <a:rPr lang="en-US" sz="1400" b="1" u="none" strike="noStrike" cap="none"/>
                        <a:t>D4</a:t>
                      </a:r>
                      <a:endParaRPr/>
                    </a:p>
                  </a:txBody>
                  <a:tcPr marL="60950" marR="60950" marT="60950" marB="60950" anchor="ctr">
                    <a:lnL w="9525" cap="flat" cmpd="sng">
                      <a:solidFill>
                        <a:srgbClr val="DFDFDF"/>
                      </a:solidFill>
                      <a:prstDash val="solid"/>
                      <a:round/>
                      <a:headEnd type="none" w="sm" len="sm"/>
                      <a:tailEnd type="none" w="sm" len="sm"/>
                    </a:lnL>
                    <a:lnR w="9525" cap="flat" cmpd="sng">
                      <a:solidFill>
                        <a:srgbClr val="DFDFDF"/>
                      </a:solidFill>
                      <a:prstDash val="solid"/>
                      <a:round/>
                      <a:headEnd type="none" w="sm" len="sm"/>
                      <a:tailEnd type="none" w="sm" len="sm"/>
                    </a:lnR>
                    <a:lnT w="9525" cap="flat" cmpd="sng">
                      <a:solidFill>
                        <a:srgbClr val="DFDFDF"/>
                      </a:solidFill>
                      <a:prstDash val="solid"/>
                      <a:round/>
                      <a:headEnd type="none" w="sm" len="sm"/>
                      <a:tailEnd type="none" w="sm" len="sm"/>
                    </a:lnT>
                    <a:lnB w="9525" cap="flat" cmpd="sng">
                      <a:solidFill>
                        <a:srgbClr val="DFDFDF"/>
                      </a:solidFill>
                      <a:prstDash val="solid"/>
                      <a:round/>
                      <a:headEnd type="none" w="sm" len="sm"/>
                      <a:tailEnd type="none" w="sm" len="sm"/>
                    </a:lnB>
                    <a:solidFill>
                      <a:srgbClr val="4CB96B"/>
                    </a:solidFill>
                  </a:tcPr>
                </a:tc>
                <a:tc>
                  <a:txBody>
                    <a:bodyPr/>
                    <a:lstStyle/>
                    <a:p>
                      <a:pPr marL="0" marR="0" lvl="0" indent="0" algn="ctr" rtl="0">
                        <a:lnSpc>
                          <a:spcPct val="100000"/>
                        </a:lnSpc>
                        <a:spcBef>
                          <a:spcPts val="0"/>
                        </a:spcBef>
                        <a:spcAft>
                          <a:spcPts val="0"/>
                        </a:spcAft>
                        <a:buNone/>
                      </a:pPr>
                      <a:r>
                        <a:rPr lang="en-US" sz="1400" b="1" u="none" strike="noStrike" cap="none"/>
                        <a:t>D5</a:t>
                      </a:r>
                      <a:endParaRPr/>
                    </a:p>
                  </a:txBody>
                  <a:tcPr marL="60950" marR="60950" marT="60950" marB="60950" anchor="ctr">
                    <a:lnL w="9525" cap="flat" cmpd="sng">
                      <a:solidFill>
                        <a:srgbClr val="DFDFDF"/>
                      </a:solidFill>
                      <a:prstDash val="solid"/>
                      <a:round/>
                      <a:headEnd type="none" w="sm" len="sm"/>
                      <a:tailEnd type="none" w="sm" len="sm"/>
                    </a:lnL>
                    <a:lnR w="9525" cap="flat" cmpd="sng">
                      <a:solidFill>
                        <a:srgbClr val="DFDFDF"/>
                      </a:solidFill>
                      <a:prstDash val="solid"/>
                      <a:round/>
                      <a:headEnd type="none" w="sm" len="sm"/>
                      <a:tailEnd type="none" w="sm" len="sm"/>
                    </a:lnR>
                    <a:lnT w="9525" cap="flat" cmpd="sng">
                      <a:solidFill>
                        <a:srgbClr val="DFDFDF"/>
                      </a:solidFill>
                      <a:prstDash val="solid"/>
                      <a:round/>
                      <a:headEnd type="none" w="sm" len="sm"/>
                      <a:tailEnd type="none" w="sm" len="sm"/>
                    </a:lnT>
                    <a:lnB w="9525" cap="flat" cmpd="sng">
                      <a:solidFill>
                        <a:srgbClr val="DFDFDF"/>
                      </a:solidFill>
                      <a:prstDash val="solid"/>
                      <a:round/>
                      <a:headEnd type="none" w="sm" len="sm"/>
                      <a:tailEnd type="none" w="sm" len="sm"/>
                    </a:lnB>
                    <a:solidFill>
                      <a:srgbClr val="4CB96B"/>
                    </a:solidFill>
                  </a:tcPr>
                </a:tc>
                <a:tc>
                  <a:txBody>
                    <a:bodyPr/>
                    <a:lstStyle/>
                    <a:p>
                      <a:pPr marL="0" marR="0" lvl="0" indent="0" algn="ctr" rtl="0">
                        <a:lnSpc>
                          <a:spcPct val="100000"/>
                        </a:lnSpc>
                        <a:spcBef>
                          <a:spcPts val="0"/>
                        </a:spcBef>
                        <a:spcAft>
                          <a:spcPts val="0"/>
                        </a:spcAft>
                        <a:buNone/>
                      </a:pPr>
                      <a:r>
                        <a:rPr lang="en-US" sz="1400" b="1" u="none" strike="noStrike" cap="none"/>
                        <a:t>D6</a:t>
                      </a:r>
                      <a:endParaRPr/>
                    </a:p>
                  </a:txBody>
                  <a:tcPr marL="60950" marR="60950" marT="60950" marB="60950" anchor="ctr">
                    <a:lnL w="9525" cap="flat" cmpd="sng">
                      <a:solidFill>
                        <a:srgbClr val="DFDFDF"/>
                      </a:solidFill>
                      <a:prstDash val="solid"/>
                      <a:round/>
                      <a:headEnd type="none" w="sm" len="sm"/>
                      <a:tailEnd type="none" w="sm" len="sm"/>
                    </a:lnL>
                    <a:lnR w="9525" cap="flat" cmpd="sng">
                      <a:solidFill>
                        <a:srgbClr val="DFDFDF"/>
                      </a:solidFill>
                      <a:prstDash val="solid"/>
                      <a:round/>
                      <a:headEnd type="none" w="sm" len="sm"/>
                      <a:tailEnd type="none" w="sm" len="sm"/>
                    </a:lnR>
                    <a:lnT w="9525" cap="flat" cmpd="sng">
                      <a:solidFill>
                        <a:srgbClr val="DFDFDF"/>
                      </a:solidFill>
                      <a:prstDash val="solid"/>
                      <a:round/>
                      <a:headEnd type="none" w="sm" len="sm"/>
                      <a:tailEnd type="none" w="sm" len="sm"/>
                    </a:lnT>
                    <a:lnB w="9525" cap="flat" cmpd="sng">
                      <a:solidFill>
                        <a:srgbClr val="DFDFDF"/>
                      </a:solidFill>
                      <a:prstDash val="solid"/>
                      <a:round/>
                      <a:headEnd type="none" w="sm" len="sm"/>
                      <a:tailEnd type="none" w="sm" len="sm"/>
                    </a:lnB>
                    <a:solidFill>
                      <a:srgbClr val="4CB96B"/>
                    </a:solidFill>
                  </a:tcPr>
                </a:tc>
                <a:tc>
                  <a:txBody>
                    <a:bodyPr/>
                    <a:lstStyle/>
                    <a:p>
                      <a:pPr marL="0" marR="0" lvl="0" indent="0" algn="ctr" rtl="0">
                        <a:lnSpc>
                          <a:spcPct val="100000"/>
                        </a:lnSpc>
                        <a:spcBef>
                          <a:spcPts val="0"/>
                        </a:spcBef>
                        <a:spcAft>
                          <a:spcPts val="0"/>
                        </a:spcAft>
                        <a:buNone/>
                      </a:pPr>
                      <a:r>
                        <a:rPr lang="en-US" sz="1400" b="1" u="none" strike="noStrike" cap="none"/>
                        <a:t>D7</a:t>
                      </a:r>
                      <a:endParaRPr/>
                    </a:p>
                  </a:txBody>
                  <a:tcPr marL="60950" marR="60950" marT="60950" marB="60950" anchor="ctr">
                    <a:lnL w="9525" cap="flat" cmpd="sng">
                      <a:solidFill>
                        <a:srgbClr val="DFDFDF"/>
                      </a:solidFill>
                      <a:prstDash val="solid"/>
                      <a:round/>
                      <a:headEnd type="none" w="sm" len="sm"/>
                      <a:tailEnd type="none" w="sm" len="sm"/>
                    </a:lnL>
                    <a:lnR w="9525" cap="flat" cmpd="sng">
                      <a:solidFill>
                        <a:srgbClr val="DFDFDF"/>
                      </a:solidFill>
                      <a:prstDash val="solid"/>
                      <a:round/>
                      <a:headEnd type="none" w="sm" len="sm"/>
                      <a:tailEnd type="none" w="sm" len="sm"/>
                    </a:lnR>
                    <a:lnT w="9525" cap="flat" cmpd="sng">
                      <a:solidFill>
                        <a:srgbClr val="DFDFDF"/>
                      </a:solidFill>
                      <a:prstDash val="solid"/>
                      <a:round/>
                      <a:headEnd type="none" w="sm" len="sm"/>
                      <a:tailEnd type="none" w="sm" len="sm"/>
                    </a:lnT>
                    <a:lnB w="9525" cap="flat" cmpd="sng">
                      <a:solidFill>
                        <a:srgbClr val="DFDFDF"/>
                      </a:solidFill>
                      <a:prstDash val="solid"/>
                      <a:round/>
                      <a:headEnd type="none" w="sm" len="sm"/>
                      <a:tailEnd type="none" w="sm" len="sm"/>
                    </a:lnB>
                    <a:solidFill>
                      <a:srgbClr val="4CB96B"/>
                    </a:solidFill>
                  </a:tcPr>
                </a:tc>
                <a:extLst>
                  <a:ext uri="{0D108BD9-81ED-4DB2-BD59-A6C34878D82A}">
                    <a16:rowId xmlns:a16="http://schemas.microsoft.com/office/drawing/2014/main" val="10000"/>
                  </a:ext>
                </a:extLst>
              </a:tr>
              <a:tr h="403850">
                <a:tc>
                  <a:txBody>
                    <a:bodyPr/>
                    <a:lstStyle/>
                    <a:p>
                      <a:pPr marL="0" marR="0" lvl="0" indent="0" algn="ctr" rtl="0">
                        <a:lnSpc>
                          <a:spcPct val="100000"/>
                        </a:lnSpc>
                        <a:spcBef>
                          <a:spcPts val="0"/>
                        </a:spcBef>
                        <a:spcAft>
                          <a:spcPts val="0"/>
                        </a:spcAft>
                        <a:buNone/>
                      </a:pPr>
                      <a:r>
                        <a:rPr lang="en-US" sz="1200" b="0" u="none" strike="noStrike" cap="none"/>
                        <a:t>0</a:t>
                      </a:r>
                      <a:endParaRPr/>
                    </a:p>
                  </a:txBody>
                  <a:tcPr marL="76200" marR="76200" marT="106675" marB="106675" anchor="ctr">
                    <a:lnL w="9525" cap="flat" cmpd="sng">
                      <a:solidFill>
                        <a:srgbClr val="DFDFDF"/>
                      </a:solidFill>
                      <a:prstDash val="solid"/>
                      <a:round/>
                      <a:headEnd type="none" w="sm" len="sm"/>
                      <a:tailEnd type="none" w="sm" len="sm"/>
                    </a:lnL>
                    <a:lnR w="9525" cap="flat" cmpd="sng">
                      <a:solidFill>
                        <a:srgbClr val="DFDFDF"/>
                      </a:solidFill>
                      <a:prstDash val="solid"/>
                      <a:round/>
                      <a:headEnd type="none" w="sm" len="sm"/>
                      <a:tailEnd type="none" w="sm" len="sm"/>
                    </a:lnR>
                    <a:lnT w="9525" cap="flat" cmpd="sng">
                      <a:solidFill>
                        <a:srgbClr val="DFDFDF"/>
                      </a:solidFill>
                      <a:prstDash val="solid"/>
                      <a:round/>
                      <a:headEnd type="none" w="sm" len="sm"/>
                      <a:tailEnd type="none" w="sm" len="sm"/>
                    </a:lnT>
                    <a:lnB w="9525" cap="flat" cmpd="sng">
                      <a:solidFill>
                        <a:srgbClr val="DFDFDF"/>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None/>
                      </a:pPr>
                      <a:r>
                        <a:rPr lang="en-US" sz="1200" b="0" u="none" strike="noStrike" cap="none"/>
                        <a:t>0</a:t>
                      </a:r>
                      <a:endParaRPr/>
                    </a:p>
                  </a:txBody>
                  <a:tcPr marL="76200" marR="76200" marT="106675" marB="106675" anchor="ctr">
                    <a:lnL w="9525" cap="flat" cmpd="sng">
                      <a:solidFill>
                        <a:srgbClr val="DFDFDF"/>
                      </a:solidFill>
                      <a:prstDash val="solid"/>
                      <a:round/>
                      <a:headEnd type="none" w="sm" len="sm"/>
                      <a:tailEnd type="none" w="sm" len="sm"/>
                    </a:lnL>
                    <a:lnR w="9525" cap="flat" cmpd="sng">
                      <a:solidFill>
                        <a:srgbClr val="DFDFDF"/>
                      </a:solidFill>
                      <a:prstDash val="solid"/>
                      <a:round/>
                      <a:headEnd type="none" w="sm" len="sm"/>
                      <a:tailEnd type="none" w="sm" len="sm"/>
                    </a:lnR>
                    <a:lnT w="9525" cap="flat" cmpd="sng">
                      <a:solidFill>
                        <a:srgbClr val="DFDFDF"/>
                      </a:solidFill>
                      <a:prstDash val="solid"/>
                      <a:round/>
                      <a:headEnd type="none" w="sm" len="sm"/>
                      <a:tailEnd type="none" w="sm" len="sm"/>
                    </a:lnT>
                    <a:lnB w="9525" cap="flat" cmpd="sng">
                      <a:solidFill>
                        <a:srgbClr val="DFDFDF"/>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None/>
                      </a:pPr>
                      <a:r>
                        <a:rPr lang="en-US" sz="1200" b="0" u="none" strike="noStrike" cap="none"/>
                        <a:t>0</a:t>
                      </a:r>
                      <a:endParaRPr/>
                    </a:p>
                  </a:txBody>
                  <a:tcPr marL="76200" marR="76200" marT="106675" marB="106675" anchor="ctr">
                    <a:lnL w="9525" cap="flat" cmpd="sng">
                      <a:solidFill>
                        <a:srgbClr val="DFDFDF"/>
                      </a:solidFill>
                      <a:prstDash val="solid"/>
                      <a:round/>
                      <a:headEnd type="none" w="sm" len="sm"/>
                      <a:tailEnd type="none" w="sm" len="sm"/>
                    </a:lnL>
                    <a:lnR w="9525" cap="flat" cmpd="sng">
                      <a:solidFill>
                        <a:srgbClr val="DFDFDF"/>
                      </a:solidFill>
                      <a:prstDash val="solid"/>
                      <a:round/>
                      <a:headEnd type="none" w="sm" len="sm"/>
                      <a:tailEnd type="none" w="sm" len="sm"/>
                    </a:lnR>
                    <a:lnT w="9525" cap="flat" cmpd="sng">
                      <a:solidFill>
                        <a:srgbClr val="DFDFDF"/>
                      </a:solidFill>
                      <a:prstDash val="solid"/>
                      <a:round/>
                      <a:headEnd type="none" w="sm" len="sm"/>
                      <a:tailEnd type="none" w="sm" len="sm"/>
                    </a:lnT>
                    <a:lnB w="9525" cap="flat" cmpd="sng">
                      <a:solidFill>
                        <a:srgbClr val="DFDFDF"/>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None/>
                      </a:pPr>
                      <a:r>
                        <a:rPr lang="en-US" sz="1200" b="0" u="none" strike="noStrike" cap="none"/>
                        <a:t>1</a:t>
                      </a:r>
                      <a:endParaRPr/>
                    </a:p>
                  </a:txBody>
                  <a:tcPr marL="76200" marR="76200" marT="106675" marB="106675" anchor="ctr">
                    <a:lnL w="9525" cap="flat" cmpd="sng">
                      <a:solidFill>
                        <a:srgbClr val="DFDFDF"/>
                      </a:solidFill>
                      <a:prstDash val="solid"/>
                      <a:round/>
                      <a:headEnd type="none" w="sm" len="sm"/>
                      <a:tailEnd type="none" w="sm" len="sm"/>
                    </a:lnL>
                    <a:lnR w="9525" cap="flat" cmpd="sng">
                      <a:solidFill>
                        <a:srgbClr val="DFDFDF"/>
                      </a:solidFill>
                      <a:prstDash val="solid"/>
                      <a:round/>
                      <a:headEnd type="none" w="sm" len="sm"/>
                      <a:tailEnd type="none" w="sm" len="sm"/>
                    </a:lnR>
                    <a:lnT w="9525" cap="flat" cmpd="sng">
                      <a:solidFill>
                        <a:srgbClr val="DFDFDF"/>
                      </a:solidFill>
                      <a:prstDash val="solid"/>
                      <a:round/>
                      <a:headEnd type="none" w="sm" len="sm"/>
                      <a:tailEnd type="none" w="sm" len="sm"/>
                    </a:lnT>
                    <a:lnB w="9525" cap="flat" cmpd="sng">
                      <a:solidFill>
                        <a:srgbClr val="DFDFDF"/>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None/>
                      </a:pPr>
                      <a:r>
                        <a:rPr lang="en-US" sz="1200" b="0" u="none" strike="noStrike" cap="none"/>
                        <a:t>0</a:t>
                      </a:r>
                      <a:endParaRPr/>
                    </a:p>
                  </a:txBody>
                  <a:tcPr marL="76200" marR="76200" marT="106675" marB="106675" anchor="ctr">
                    <a:lnL w="9525" cap="flat" cmpd="sng">
                      <a:solidFill>
                        <a:srgbClr val="DFDFDF"/>
                      </a:solidFill>
                      <a:prstDash val="solid"/>
                      <a:round/>
                      <a:headEnd type="none" w="sm" len="sm"/>
                      <a:tailEnd type="none" w="sm" len="sm"/>
                    </a:lnL>
                    <a:lnR w="9525" cap="flat" cmpd="sng">
                      <a:solidFill>
                        <a:srgbClr val="DFDFDF"/>
                      </a:solidFill>
                      <a:prstDash val="solid"/>
                      <a:round/>
                      <a:headEnd type="none" w="sm" len="sm"/>
                      <a:tailEnd type="none" w="sm" len="sm"/>
                    </a:lnR>
                    <a:lnT w="9525" cap="flat" cmpd="sng">
                      <a:solidFill>
                        <a:srgbClr val="DFDFDF"/>
                      </a:solidFill>
                      <a:prstDash val="solid"/>
                      <a:round/>
                      <a:headEnd type="none" w="sm" len="sm"/>
                      <a:tailEnd type="none" w="sm" len="sm"/>
                    </a:lnT>
                    <a:lnB w="9525" cap="flat" cmpd="sng">
                      <a:solidFill>
                        <a:srgbClr val="DFDFDF"/>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None/>
                      </a:pPr>
                      <a:r>
                        <a:rPr lang="en-US" sz="1200" b="0" u="none" strike="noStrike" cap="none"/>
                        <a:t>0</a:t>
                      </a:r>
                      <a:endParaRPr/>
                    </a:p>
                  </a:txBody>
                  <a:tcPr marL="76200" marR="76200" marT="106675" marB="106675" anchor="ctr">
                    <a:lnL w="9525" cap="flat" cmpd="sng">
                      <a:solidFill>
                        <a:srgbClr val="DFDFDF"/>
                      </a:solidFill>
                      <a:prstDash val="solid"/>
                      <a:round/>
                      <a:headEnd type="none" w="sm" len="sm"/>
                      <a:tailEnd type="none" w="sm" len="sm"/>
                    </a:lnL>
                    <a:lnR w="9525" cap="flat" cmpd="sng">
                      <a:solidFill>
                        <a:srgbClr val="DFDFDF"/>
                      </a:solidFill>
                      <a:prstDash val="solid"/>
                      <a:round/>
                      <a:headEnd type="none" w="sm" len="sm"/>
                      <a:tailEnd type="none" w="sm" len="sm"/>
                    </a:lnR>
                    <a:lnT w="9525" cap="flat" cmpd="sng">
                      <a:solidFill>
                        <a:srgbClr val="DFDFDF"/>
                      </a:solidFill>
                      <a:prstDash val="solid"/>
                      <a:round/>
                      <a:headEnd type="none" w="sm" len="sm"/>
                      <a:tailEnd type="none" w="sm" len="sm"/>
                    </a:lnT>
                    <a:lnB w="9525" cap="flat" cmpd="sng">
                      <a:solidFill>
                        <a:srgbClr val="DFDFDF"/>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None/>
                      </a:pPr>
                      <a:r>
                        <a:rPr lang="en-US" sz="1200" b="0" u="none" strike="noStrike" cap="none"/>
                        <a:t>0</a:t>
                      </a:r>
                      <a:endParaRPr/>
                    </a:p>
                  </a:txBody>
                  <a:tcPr marL="76200" marR="76200" marT="106675" marB="106675" anchor="ctr">
                    <a:lnL w="9525" cap="flat" cmpd="sng">
                      <a:solidFill>
                        <a:srgbClr val="DFDFDF"/>
                      </a:solidFill>
                      <a:prstDash val="solid"/>
                      <a:round/>
                      <a:headEnd type="none" w="sm" len="sm"/>
                      <a:tailEnd type="none" w="sm" len="sm"/>
                    </a:lnL>
                    <a:lnR w="9525" cap="flat" cmpd="sng">
                      <a:solidFill>
                        <a:srgbClr val="DFDFDF"/>
                      </a:solidFill>
                      <a:prstDash val="solid"/>
                      <a:round/>
                      <a:headEnd type="none" w="sm" len="sm"/>
                      <a:tailEnd type="none" w="sm" len="sm"/>
                    </a:lnR>
                    <a:lnT w="9525" cap="flat" cmpd="sng">
                      <a:solidFill>
                        <a:srgbClr val="DFDFDF"/>
                      </a:solidFill>
                      <a:prstDash val="solid"/>
                      <a:round/>
                      <a:headEnd type="none" w="sm" len="sm"/>
                      <a:tailEnd type="none" w="sm" len="sm"/>
                    </a:lnT>
                    <a:lnB w="9525" cap="flat" cmpd="sng">
                      <a:solidFill>
                        <a:srgbClr val="DFDFDF"/>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None/>
                      </a:pPr>
                      <a:r>
                        <a:rPr lang="en-US" sz="1200" b="0" u="none" strike="noStrike" cap="none"/>
                        <a:t>0</a:t>
                      </a:r>
                      <a:endParaRPr/>
                    </a:p>
                  </a:txBody>
                  <a:tcPr marL="76200" marR="76200" marT="106675" marB="106675" anchor="ctr">
                    <a:lnL w="9525" cap="flat" cmpd="sng">
                      <a:solidFill>
                        <a:srgbClr val="DFDFDF"/>
                      </a:solidFill>
                      <a:prstDash val="solid"/>
                      <a:round/>
                      <a:headEnd type="none" w="sm" len="sm"/>
                      <a:tailEnd type="none" w="sm" len="sm"/>
                    </a:lnL>
                    <a:lnR w="9525" cap="flat" cmpd="sng">
                      <a:solidFill>
                        <a:srgbClr val="DFDFDF"/>
                      </a:solidFill>
                      <a:prstDash val="solid"/>
                      <a:round/>
                      <a:headEnd type="none" w="sm" len="sm"/>
                      <a:tailEnd type="none" w="sm" len="sm"/>
                    </a:lnR>
                    <a:lnT w="9525" cap="flat" cmpd="sng">
                      <a:solidFill>
                        <a:srgbClr val="DFDFDF"/>
                      </a:solidFill>
                      <a:prstDash val="solid"/>
                      <a:round/>
                      <a:headEnd type="none" w="sm" len="sm"/>
                      <a:tailEnd type="none" w="sm" len="sm"/>
                    </a:lnT>
                    <a:lnB w="9525" cap="flat" cmpd="sng">
                      <a:solidFill>
                        <a:srgbClr val="DFDFDF"/>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None/>
                      </a:pPr>
                      <a:r>
                        <a:rPr lang="en-US" sz="1200" b="0" u="none" strike="noStrike" cap="none"/>
                        <a:t>0</a:t>
                      </a:r>
                      <a:endParaRPr/>
                    </a:p>
                  </a:txBody>
                  <a:tcPr marL="76200" marR="76200" marT="106675" marB="106675" anchor="ctr">
                    <a:lnL w="9525" cap="flat" cmpd="sng">
                      <a:solidFill>
                        <a:srgbClr val="DFDFDF"/>
                      </a:solidFill>
                      <a:prstDash val="solid"/>
                      <a:round/>
                      <a:headEnd type="none" w="sm" len="sm"/>
                      <a:tailEnd type="none" w="sm" len="sm"/>
                    </a:lnL>
                    <a:lnR w="9525" cap="flat" cmpd="sng">
                      <a:solidFill>
                        <a:srgbClr val="DFDFDF"/>
                      </a:solidFill>
                      <a:prstDash val="solid"/>
                      <a:round/>
                      <a:headEnd type="none" w="sm" len="sm"/>
                      <a:tailEnd type="none" w="sm" len="sm"/>
                    </a:lnR>
                    <a:lnT w="9525" cap="flat" cmpd="sng">
                      <a:solidFill>
                        <a:srgbClr val="DFDFDF"/>
                      </a:solidFill>
                      <a:prstDash val="solid"/>
                      <a:round/>
                      <a:headEnd type="none" w="sm" len="sm"/>
                      <a:tailEnd type="none" w="sm" len="sm"/>
                    </a:lnT>
                    <a:lnB w="9525" cap="flat" cmpd="sng">
                      <a:solidFill>
                        <a:srgbClr val="DFDFDF"/>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None/>
                      </a:pPr>
                      <a:r>
                        <a:rPr lang="en-US" sz="1200" b="0" u="none" strike="noStrike" cap="none"/>
                        <a:t>0</a:t>
                      </a:r>
                      <a:endParaRPr/>
                    </a:p>
                  </a:txBody>
                  <a:tcPr marL="76200" marR="76200" marT="106675" marB="106675" anchor="ctr">
                    <a:lnL w="9525" cap="flat" cmpd="sng">
                      <a:solidFill>
                        <a:srgbClr val="DFDFDF"/>
                      </a:solidFill>
                      <a:prstDash val="solid"/>
                      <a:round/>
                      <a:headEnd type="none" w="sm" len="sm"/>
                      <a:tailEnd type="none" w="sm" len="sm"/>
                    </a:lnL>
                    <a:lnR w="9525" cap="flat" cmpd="sng">
                      <a:solidFill>
                        <a:srgbClr val="DFDFDF"/>
                      </a:solidFill>
                      <a:prstDash val="solid"/>
                      <a:round/>
                      <a:headEnd type="none" w="sm" len="sm"/>
                      <a:tailEnd type="none" w="sm" len="sm"/>
                    </a:lnR>
                    <a:lnT w="9525" cap="flat" cmpd="sng">
                      <a:solidFill>
                        <a:srgbClr val="DFDFDF"/>
                      </a:solidFill>
                      <a:prstDash val="solid"/>
                      <a:round/>
                      <a:headEnd type="none" w="sm" len="sm"/>
                      <a:tailEnd type="none" w="sm" len="sm"/>
                    </a:lnT>
                    <a:lnB w="9525" cap="flat" cmpd="sng">
                      <a:solidFill>
                        <a:srgbClr val="DFDFDF"/>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None/>
                      </a:pPr>
                      <a:r>
                        <a:rPr lang="en-US" sz="1200" b="0" u="none" strike="noStrike" cap="none"/>
                        <a:t>0</a:t>
                      </a:r>
                      <a:endParaRPr/>
                    </a:p>
                  </a:txBody>
                  <a:tcPr marL="76200" marR="76200" marT="106675" marB="106675" anchor="ctr">
                    <a:lnL w="9525" cap="flat" cmpd="sng">
                      <a:solidFill>
                        <a:srgbClr val="DFDFDF"/>
                      </a:solidFill>
                      <a:prstDash val="solid"/>
                      <a:round/>
                      <a:headEnd type="none" w="sm" len="sm"/>
                      <a:tailEnd type="none" w="sm" len="sm"/>
                    </a:lnL>
                    <a:lnR w="9525" cap="flat" cmpd="sng">
                      <a:solidFill>
                        <a:srgbClr val="DFDFDF"/>
                      </a:solidFill>
                      <a:prstDash val="solid"/>
                      <a:round/>
                      <a:headEnd type="none" w="sm" len="sm"/>
                      <a:tailEnd type="none" w="sm" len="sm"/>
                    </a:lnR>
                    <a:lnT w="9525" cap="flat" cmpd="sng">
                      <a:solidFill>
                        <a:srgbClr val="DFDFDF"/>
                      </a:solidFill>
                      <a:prstDash val="solid"/>
                      <a:round/>
                      <a:headEnd type="none" w="sm" len="sm"/>
                      <a:tailEnd type="none" w="sm" len="sm"/>
                    </a:lnT>
                    <a:lnB w="9525" cap="flat" cmpd="sng">
                      <a:solidFill>
                        <a:srgbClr val="DFDFDF"/>
                      </a:solidFill>
                      <a:prstDash val="solid"/>
                      <a:round/>
                      <a:headEnd type="none" w="sm" len="sm"/>
                      <a:tailEnd type="none" w="sm" len="sm"/>
                    </a:lnB>
                    <a:solidFill>
                      <a:srgbClr val="FFFFFF"/>
                    </a:solidFill>
                  </a:tcPr>
                </a:tc>
                <a:extLst>
                  <a:ext uri="{0D108BD9-81ED-4DB2-BD59-A6C34878D82A}">
                    <a16:rowId xmlns:a16="http://schemas.microsoft.com/office/drawing/2014/main" val="10001"/>
                  </a:ext>
                </a:extLst>
              </a:tr>
              <a:tr h="403850">
                <a:tc>
                  <a:txBody>
                    <a:bodyPr/>
                    <a:lstStyle/>
                    <a:p>
                      <a:pPr marL="0" marR="0" lvl="0" indent="0" algn="ctr" rtl="0">
                        <a:lnSpc>
                          <a:spcPct val="100000"/>
                        </a:lnSpc>
                        <a:spcBef>
                          <a:spcPts val="0"/>
                        </a:spcBef>
                        <a:spcAft>
                          <a:spcPts val="0"/>
                        </a:spcAft>
                        <a:buNone/>
                      </a:pPr>
                      <a:r>
                        <a:rPr lang="en-US" sz="1200" b="0" u="none" strike="noStrike" cap="none"/>
                        <a:t>0</a:t>
                      </a:r>
                      <a:endParaRPr/>
                    </a:p>
                  </a:txBody>
                  <a:tcPr marL="76200" marR="76200" marT="106675" marB="106675" anchor="ctr">
                    <a:lnL w="9525" cap="flat" cmpd="sng">
                      <a:solidFill>
                        <a:srgbClr val="DFDFDF"/>
                      </a:solidFill>
                      <a:prstDash val="solid"/>
                      <a:round/>
                      <a:headEnd type="none" w="sm" len="sm"/>
                      <a:tailEnd type="none" w="sm" len="sm"/>
                    </a:lnL>
                    <a:lnR w="9525" cap="flat" cmpd="sng">
                      <a:solidFill>
                        <a:srgbClr val="DFDFDF"/>
                      </a:solidFill>
                      <a:prstDash val="solid"/>
                      <a:round/>
                      <a:headEnd type="none" w="sm" len="sm"/>
                      <a:tailEnd type="none" w="sm" len="sm"/>
                    </a:lnR>
                    <a:lnT w="9525" cap="flat" cmpd="sng">
                      <a:solidFill>
                        <a:srgbClr val="DFDFDF"/>
                      </a:solidFill>
                      <a:prstDash val="solid"/>
                      <a:round/>
                      <a:headEnd type="none" w="sm" len="sm"/>
                      <a:tailEnd type="none" w="sm" len="sm"/>
                    </a:lnT>
                    <a:lnB w="9525" cap="flat" cmpd="sng">
                      <a:solidFill>
                        <a:srgbClr val="DFDFDF"/>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None/>
                      </a:pPr>
                      <a:r>
                        <a:rPr lang="en-US" sz="1200" b="0" u="none" strike="noStrike" cap="none"/>
                        <a:t>0</a:t>
                      </a:r>
                      <a:endParaRPr/>
                    </a:p>
                  </a:txBody>
                  <a:tcPr marL="76200" marR="76200" marT="106675" marB="106675" anchor="ctr">
                    <a:lnL w="9525" cap="flat" cmpd="sng">
                      <a:solidFill>
                        <a:srgbClr val="DFDFDF"/>
                      </a:solidFill>
                      <a:prstDash val="solid"/>
                      <a:round/>
                      <a:headEnd type="none" w="sm" len="sm"/>
                      <a:tailEnd type="none" w="sm" len="sm"/>
                    </a:lnL>
                    <a:lnR w="9525" cap="flat" cmpd="sng">
                      <a:solidFill>
                        <a:srgbClr val="DFDFDF"/>
                      </a:solidFill>
                      <a:prstDash val="solid"/>
                      <a:round/>
                      <a:headEnd type="none" w="sm" len="sm"/>
                      <a:tailEnd type="none" w="sm" len="sm"/>
                    </a:lnR>
                    <a:lnT w="9525" cap="flat" cmpd="sng">
                      <a:solidFill>
                        <a:srgbClr val="DFDFDF"/>
                      </a:solidFill>
                      <a:prstDash val="solid"/>
                      <a:round/>
                      <a:headEnd type="none" w="sm" len="sm"/>
                      <a:tailEnd type="none" w="sm" len="sm"/>
                    </a:lnT>
                    <a:lnB w="9525" cap="flat" cmpd="sng">
                      <a:solidFill>
                        <a:srgbClr val="DFDFDF"/>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None/>
                      </a:pPr>
                      <a:r>
                        <a:rPr lang="en-US" sz="1200" b="0" u="none" strike="noStrike" cap="none"/>
                        <a:t>1</a:t>
                      </a:r>
                      <a:endParaRPr/>
                    </a:p>
                  </a:txBody>
                  <a:tcPr marL="76200" marR="76200" marT="106675" marB="106675" anchor="ctr">
                    <a:lnL w="9525" cap="flat" cmpd="sng">
                      <a:solidFill>
                        <a:srgbClr val="DFDFDF"/>
                      </a:solidFill>
                      <a:prstDash val="solid"/>
                      <a:round/>
                      <a:headEnd type="none" w="sm" len="sm"/>
                      <a:tailEnd type="none" w="sm" len="sm"/>
                    </a:lnL>
                    <a:lnR w="9525" cap="flat" cmpd="sng">
                      <a:solidFill>
                        <a:srgbClr val="DFDFDF"/>
                      </a:solidFill>
                      <a:prstDash val="solid"/>
                      <a:round/>
                      <a:headEnd type="none" w="sm" len="sm"/>
                      <a:tailEnd type="none" w="sm" len="sm"/>
                    </a:lnR>
                    <a:lnT w="9525" cap="flat" cmpd="sng">
                      <a:solidFill>
                        <a:srgbClr val="DFDFDF"/>
                      </a:solidFill>
                      <a:prstDash val="solid"/>
                      <a:round/>
                      <a:headEnd type="none" w="sm" len="sm"/>
                      <a:tailEnd type="none" w="sm" len="sm"/>
                    </a:lnT>
                    <a:lnB w="9525" cap="flat" cmpd="sng">
                      <a:solidFill>
                        <a:srgbClr val="DFDFDF"/>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None/>
                      </a:pPr>
                      <a:r>
                        <a:rPr lang="en-US" sz="1200" b="0" u="none" strike="noStrike" cap="none"/>
                        <a:t>0</a:t>
                      </a:r>
                      <a:endParaRPr/>
                    </a:p>
                  </a:txBody>
                  <a:tcPr marL="76200" marR="76200" marT="106675" marB="106675" anchor="ctr">
                    <a:lnL w="9525" cap="flat" cmpd="sng">
                      <a:solidFill>
                        <a:srgbClr val="DFDFDF"/>
                      </a:solidFill>
                      <a:prstDash val="solid"/>
                      <a:round/>
                      <a:headEnd type="none" w="sm" len="sm"/>
                      <a:tailEnd type="none" w="sm" len="sm"/>
                    </a:lnL>
                    <a:lnR w="9525" cap="flat" cmpd="sng">
                      <a:solidFill>
                        <a:srgbClr val="DFDFDF"/>
                      </a:solidFill>
                      <a:prstDash val="solid"/>
                      <a:round/>
                      <a:headEnd type="none" w="sm" len="sm"/>
                      <a:tailEnd type="none" w="sm" len="sm"/>
                    </a:lnR>
                    <a:lnT w="9525" cap="flat" cmpd="sng">
                      <a:solidFill>
                        <a:srgbClr val="DFDFDF"/>
                      </a:solidFill>
                      <a:prstDash val="solid"/>
                      <a:round/>
                      <a:headEnd type="none" w="sm" len="sm"/>
                      <a:tailEnd type="none" w="sm" len="sm"/>
                    </a:lnT>
                    <a:lnB w="9525" cap="flat" cmpd="sng">
                      <a:solidFill>
                        <a:srgbClr val="DFDFDF"/>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None/>
                      </a:pPr>
                      <a:r>
                        <a:rPr lang="en-US" sz="1200" b="0" u="none" strike="noStrike" cap="none"/>
                        <a:t>1</a:t>
                      </a:r>
                      <a:endParaRPr/>
                    </a:p>
                  </a:txBody>
                  <a:tcPr marL="76200" marR="76200" marT="106675" marB="106675" anchor="ctr">
                    <a:lnL w="9525" cap="flat" cmpd="sng">
                      <a:solidFill>
                        <a:srgbClr val="DFDFDF"/>
                      </a:solidFill>
                      <a:prstDash val="solid"/>
                      <a:round/>
                      <a:headEnd type="none" w="sm" len="sm"/>
                      <a:tailEnd type="none" w="sm" len="sm"/>
                    </a:lnL>
                    <a:lnR w="9525" cap="flat" cmpd="sng">
                      <a:solidFill>
                        <a:srgbClr val="DFDFDF"/>
                      </a:solidFill>
                      <a:prstDash val="solid"/>
                      <a:round/>
                      <a:headEnd type="none" w="sm" len="sm"/>
                      <a:tailEnd type="none" w="sm" len="sm"/>
                    </a:lnR>
                    <a:lnT w="9525" cap="flat" cmpd="sng">
                      <a:solidFill>
                        <a:srgbClr val="DFDFDF"/>
                      </a:solidFill>
                      <a:prstDash val="solid"/>
                      <a:round/>
                      <a:headEnd type="none" w="sm" len="sm"/>
                      <a:tailEnd type="none" w="sm" len="sm"/>
                    </a:lnT>
                    <a:lnB w="9525" cap="flat" cmpd="sng">
                      <a:solidFill>
                        <a:srgbClr val="DFDFDF"/>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None/>
                      </a:pPr>
                      <a:r>
                        <a:rPr lang="en-US" sz="1200" b="0" u="none" strike="noStrike" cap="none"/>
                        <a:t>0</a:t>
                      </a:r>
                      <a:endParaRPr/>
                    </a:p>
                  </a:txBody>
                  <a:tcPr marL="76200" marR="76200" marT="106675" marB="106675" anchor="ctr">
                    <a:lnL w="9525" cap="flat" cmpd="sng">
                      <a:solidFill>
                        <a:srgbClr val="DFDFDF"/>
                      </a:solidFill>
                      <a:prstDash val="solid"/>
                      <a:round/>
                      <a:headEnd type="none" w="sm" len="sm"/>
                      <a:tailEnd type="none" w="sm" len="sm"/>
                    </a:lnL>
                    <a:lnR w="9525" cap="flat" cmpd="sng">
                      <a:solidFill>
                        <a:srgbClr val="DFDFDF"/>
                      </a:solidFill>
                      <a:prstDash val="solid"/>
                      <a:round/>
                      <a:headEnd type="none" w="sm" len="sm"/>
                      <a:tailEnd type="none" w="sm" len="sm"/>
                    </a:lnR>
                    <a:lnT w="9525" cap="flat" cmpd="sng">
                      <a:solidFill>
                        <a:srgbClr val="DFDFDF"/>
                      </a:solidFill>
                      <a:prstDash val="solid"/>
                      <a:round/>
                      <a:headEnd type="none" w="sm" len="sm"/>
                      <a:tailEnd type="none" w="sm" len="sm"/>
                    </a:lnT>
                    <a:lnB w="9525" cap="flat" cmpd="sng">
                      <a:solidFill>
                        <a:srgbClr val="DFDFDF"/>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None/>
                      </a:pPr>
                      <a:r>
                        <a:rPr lang="en-US" sz="1200" b="0" u="none" strike="noStrike" cap="none"/>
                        <a:t>0</a:t>
                      </a:r>
                      <a:endParaRPr/>
                    </a:p>
                  </a:txBody>
                  <a:tcPr marL="76200" marR="76200" marT="106675" marB="106675" anchor="ctr">
                    <a:lnL w="9525" cap="flat" cmpd="sng">
                      <a:solidFill>
                        <a:srgbClr val="DFDFDF"/>
                      </a:solidFill>
                      <a:prstDash val="solid"/>
                      <a:round/>
                      <a:headEnd type="none" w="sm" len="sm"/>
                      <a:tailEnd type="none" w="sm" len="sm"/>
                    </a:lnL>
                    <a:lnR w="9525" cap="flat" cmpd="sng">
                      <a:solidFill>
                        <a:srgbClr val="DFDFDF"/>
                      </a:solidFill>
                      <a:prstDash val="solid"/>
                      <a:round/>
                      <a:headEnd type="none" w="sm" len="sm"/>
                      <a:tailEnd type="none" w="sm" len="sm"/>
                    </a:lnR>
                    <a:lnT w="9525" cap="flat" cmpd="sng">
                      <a:solidFill>
                        <a:srgbClr val="DFDFDF"/>
                      </a:solidFill>
                      <a:prstDash val="solid"/>
                      <a:round/>
                      <a:headEnd type="none" w="sm" len="sm"/>
                      <a:tailEnd type="none" w="sm" len="sm"/>
                    </a:lnT>
                    <a:lnB w="9525" cap="flat" cmpd="sng">
                      <a:solidFill>
                        <a:srgbClr val="DFDFDF"/>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None/>
                      </a:pPr>
                      <a:r>
                        <a:rPr lang="en-US" sz="1200" b="0" u="none" strike="noStrike" cap="none"/>
                        <a:t>0</a:t>
                      </a:r>
                      <a:endParaRPr/>
                    </a:p>
                  </a:txBody>
                  <a:tcPr marL="76200" marR="76200" marT="106675" marB="106675" anchor="ctr">
                    <a:lnL w="9525" cap="flat" cmpd="sng">
                      <a:solidFill>
                        <a:srgbClr val="DFDFDF"/>
                      </a:solidFill>
                      <a:prstDash val="solid"/>
                      <a:round/>
                      <a:headEnd type="none" w="sm" len="sm"/>
                      <a:tailEnd type="none" w="sm" len="sm"/>
                    </a:lnL>
                    <a:lnR w="9525" cap="flat" cmpd="sng">
                      <a:solidFill>
                        <a:srgbClr val="DFDFDF"/>
                      </a:solidFill>
                      <a:prstDash val="solid"/>
                      <a:round/>
                      <a:headEnd type="none" w="sm" len="sm"/>
                      <a:tailEnd type="none" w="sm" len="sm"/>
                    </a:lnR>
                    <a:lnT w="9525" cap="flat" cmpd="sng">
                      <a:solidFill>
                        <a:srgbClr val="DFDFDF"/>
                      </a:solidFill>
                      <a:prstDash val="solid"/>
                      <a:round/>
                      <a:headEnd type="none" w="sm" len="sm"/>
                      <a:tailEnd type="none" w="sm" len="sm"/>
                    </a:lnT>
                    <a:lnB w="9525" cap="flat" cmpd="sng">
                      <a:solidFill>
                        <a:srgbClr val="DFDFDF"/>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None/>
                      </a:pPr>
                      <a:r>
                        <a:rPr lang="en-US" sz="1200" b="0" u="none" strike="noStrike" cap="none"/>
                        <a:t>0</a:t>
                      </a:r>
                      <a:endParaRPr/>
                    </a:p>
                  </a:txBody>
                  <a:tcPr marL="76200" marR="76200" marT="106675" marB="106675" anchor="ctr">
                    <a:lnL w="9525" cap="flat" cmpd="sng">
                      <a:solidFill>
                        <a:srgbClr val="DFDFDF"/>
                      </a:solidFill>
                      <a:prstDash val="solid"/>
                      <a:round/>
                      <a:headEnd type="none" w="sm" len="sm"/>
                      <a:tailEnd type="none" w="sm" len="sm"/>
                    </a:lnL>
                    <a:lnR w="9525" cap="flat" cmpd="sng">
                      <a:solidFill>
                        <a:srgbClr val="DFDFDF"/>
                      </a:solidFill>
                      <a:prstDash val="solid"/>
                      <a:round/>
                      <a:headEnd type="none" w="sm" len="sm"/>
                      <a:tailEnd type="none" w="sm" len="sm"/>
                    </a:lnR>
                    <a:lnT w="9525" cap="flat" cmpd="sng">
                      <a:solidFill>
                        <a:srgbClr val="DFDFDF"/>
                      </a:solidFill>
                      <a:prstDash val="solid"/>
                      <a:round/>
                      <a:headEnd type="none" w="sm" len="sm"/>
                      <a:tailEnd type="none" w="sm" len="sm"/>
                    </a:lnT>
                    <a:lnB w="9525" cap="flat" cmpd="sng">
                      <a:solidFill>
                        <a:srgbClr val="DFDFDF"/>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None/>
                      </a:pPr>
                      <a:r>
                        <a:rPr lang="en-US" sz="1200" b="0" u="none" strike="noStrike" cap="none"/>
                        <a:t>0</a:t>
                      </a:r>
                      <a:endParaRPr/>
                    </a:p>
                  </a:txBody>
                  <a:tcPr marL="76200" marR="76200" marT="106675" marB="106675" anchor="ctr">
                    <a:lnL w="9525" cap="flat" cmpd="sng">
                      <a:solidFill>
                        <a:srgbClr val="DFDFDF"/>
                      </a:solidFill>
                      <a:prstDash val="solid"/>
                      <a:round/>
                      <a:headEnd type="none" w="sm" len="sm"/>
                      <a:tailEnd type="none" w="sm" len="sm"/>
                    </a:lnL>
                    <a:lnR w="9525" cap="flat" cmpd="sng">
                      <a:solidFill>
                        <a:srgbClr val="DFDFDF"/>
                      </a:solidFill>
                      <a:prstDash val="solid"/>
                      <a:round/>
                      <a:headEnd type="none" w="sm" len="sm"/>
                      <a:tailEnd type="none" w="sm" len="sm"/>
                    </a:lnR>
                    <a:lnT w="9525" cap="flat" cmpd="sng">
                      <a:solidFill>
                        <a:srgbClr val="DFDFDF"/>
                      </a:solidFill>
                      <a:prstDash val="solid"/>
                      <a:round/>
                      <a:headEnd type="none" w="sm" len="sm"/>
                      <a:tailEnd type="none" w="sm" len="sm"/>
                    </a:lnT>
                    <a:lnB w="9525" cap="flat" cmpd="sng">
                      <a:solidFill>
                        <a:srgbClr val="DFDFDF"/>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None/>
                      </a:pPr>
                      <a:r>
                        <a:rPr lang="en-US" sz="1200" b="0" u="none" strike="noStrike" cap="none"/>
                        <a:t>0</a:t>
                      </a:r>
                      <a:endParaRPr/>
                    </a:p>
                  </a:txBody>
                  <a:tcPr marL="76200" marR="76200" marT="106675" marB="106675" anchor="ctr">
                    <a:lnL w="9525" cap="flat" cmpd="sng">
                      <a:solidFill>
                        <a:srgbClr val="DFDFDF"/>
                      </a:solidFill>
                      <a:prstDash val="solid"/>
                      <a:round/>
                      <a:headEnd type="none" w="sm" len="sm"/>
                      <a:tailEnd type="none" w="sm" len="sm"/>
                    </a:lnL>
                    <a:lnR w="9525" cap="flat" cmpd="sng">
                      <a:solidFill>
                        <a:srgbClr val="DFDFDF"/>
                      </a:solidFill>
                      <a:prstDash val="solid"/>
                      <a:round/>
                      <a:headEnd type="none" w="sm" len="sm"/>
                      <a:tailEnd type="none" w="sm" len="sm"/>
                    </a:lnR>
                    <a:lnT w="9525" cap="flat" cmpd="sng">
                      <a:solidFill>
                        <a:srgbClr val="DFDFDF"/>
                      </a:solidFill>
                      <a:prstDash val="solid"/>
                      <a:round/>
                      <a:headEnd type="none" w="sm" len="sm"/>
                      <a:tailEnd type="none" w="sm" len="sm"/>
                    </a:lnT>
                    <a:lnB w="9525" cap="flat" cmpd="sng">
                      <a:solidFill>
                        <a:srgbClr val="DFDFDF"/>
                      </a:solidFill>
                      <a:prstDash val="solid"/>
                      <a:round/>
                      <a:headEnd type="none" w="sm" len="sm"/>
                      <a:tailEnd type="none" w="sm" len="sm"/>
                    </a:lnB>
                    <a:solidFill>
                      <a:srgbClr val="FFFFFF"/>
                    </a:solidFill>
                  </a:tcPr>
                </a:tc>
                <a:extLst>
                  <a:ext uri="{0D108BD9-81ED-4DB2-BD59-A6C34878D82A}">
                    <a16:rowId xmlns:a16="http://schemas.microsoft.com/office/drawing/2014/main" val="10002"/>
                  </a:ext>
                </a:extLst>
              </a:tr>
              <a:tr h="403850">
                <a:tc>
                  <a:txBody>
                    <a:bodyPr/>
                    <a:lstStyle/>
                    <a:p>
                      <a:pPr marL="0" marR="0" lvl="0" indent="0" algn="ctr" rtl="0">
                        <a:lnSpc>
                          <a:spcPct val="100000"/>
                        </a:lnSpc>
                        <a:spcBef>
                          <a:spcPts val="0"/>
                        </a:spcBef>
                        <a:spcAft>
                          <a:spcPts val="0"/>
                        </a:spcAft>
                        <a:buNone/>
                      </a:pPr>
                      <a:r>
                        <a:rPr lang="en-US" sz="1200" b="0" u="none" strike="noStrike" cap="none"/>
                        <a:t>0</a:t>
                      </a:r>
                      <a:endParaRPr/>
                    </a:p>
                  </a:txBody>
                  <a:tcPr marL="76200" marR="76200" marT="106675" marB="106675" anchor="ctr">
                    <a:lnL w="9525" cap="flat" cmpd="sng">
                      <a:solidFill>
                        <a:srgbClr val="DFDFDF"/>
                      </a:solidFill>
                      <a:prstDash val="solid"/>
                      <a:round/>
                      <a:headEnd type="none" w="sm" len="sm"/>
                      <a:tailEnd type="none" w="sm" len="sm"/>
                    </a:lnL>
                    <a:lnR w="9525" cap="flat" cmpd="sng">
                      <a:solidFill>
                        <a:srgbClr val="DFDFDF"/>
                      </a:solidFill>
                      <a:prstDash val="solid"/>
                      <a:round/>
                      <a:headEnd type="none" w="sm" len="sm"/>
                      <a:tailEnd type="none" w="sm" len="sm"/>
                    </a:lnR>
                    <a:lnT w="9525" cap="flat" cmpd="sng">
                      <a:solidFill>
                        <a:srgbClr val="DFDFDF"/>
                      </a:solidFill>
                      <a:prstDash val="solid"/>
                      <a:round/>
                      <a:headEnd type="none" w="sm" len="sm"/>
                      <a:tailEnd type="none" w="sm" len="sm"/>
                    </a:lnT>
                    <a:lnB w="9525" cap="flat" cmpd="sng">
                      <a:solidFill>
                        <a:srgbClr val="DFDFDF"/>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None/>
                      </a:pPr>
                      <a:r>
                        <a:rPr lang="en-US" sz="1200" b="0" u="none" strike="noStrike" cap="none"/>
                        <a:t>1</a:t>
                      </a:r>
                      <a:endParaRPr/>
                    </a:p>
                  </a:txBody>
                  <a:tcPr marL="76200" marR="76200" marT="106675" marB="106675" anchor="ctr">
                    <a:lnL w="9525" cap="flat" cmpd="sng">
                      <a:solidFill>
                        <a:srgbClr val="DFDFDF"/>
                      </a:solidFill>
                      <a:prstDash val="solid"/>
                      <a:round/>
                      <a:headEnd type="none" w="sm" len="sm"/>
                      <a:tailEnd type="none" w="sm" len="sm"/>
                    </a:lnL>
                    <a:lnR w="9525" cap="flat" cmpd="sng">
                      <a:solidFill>
                        <a:srgbClr val="DFDFDF"/>
                      </a:solidFill>
                      <a:prstDash val="solid"/>
                      <a:round/>
                      <a:headEnd type="none" w="sm" len="sm"/>
                      <a:tailEnd type="none" w="sm" len="sm"/>
                    </a:lnR>
                    <a:lnT w="9525" cap="flat" cmpd="sng">
                      <a:solidFill>
                        <a:srgbClr val="DFDFDF"/>
                      </a:solidFill>
                      <a:prstDash val="solid"/>
                      <a:round/>
                      <a:headEnd type="none" w="sm" len="sm"/>
                      <a:tailEnd type="none" w="sm" len="sm"/>
                    </a:lnT>
                    <a:lnB w="9525" cap="flat" cmpd="sng">
                      <a:solidFill>
                        <a:srgbClr val="DFDFDF"/>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None/>
                      </a:pPr>
                      <a:r>
                        <a:rPr lang="en-US" sz="1200" b="0" u="none" strike="noStrike" cap="none"/>
                        <a:t>0</a:t>
                      </a:r>
                      <a:endParaRPr/>
                    </a:p>
                  </a:txBody>
                  <a:tcPr marL="76200" marR="76200" marT="106675" marB="106675" anchor="ctr">
                    <a:lnL w="9525" cap="flat" cmpd="sng">
                      <a:solidFill>
                        <a:srgbClr val="DFDFDF"/>
                      </a:solidFill>
                      <a:prstDash val="solid"/>
                      <a:round/>
                      <a:headEnd type="none" w="sm" len="sm"/>
                      <a:tailEnd type="none" w="sm" len="sm"/>
                    </a:lnL>
                    <a:lnR w="9525" cap="flat" cmpd="sng">
                      <a:solidFill>
                        <a:srgbClr val="DFDFDF"/>
                      </a:solidFill>
                      <a:prstDash val="solid"/>
                      <a:round/>
                      <a:headEnd type="none" w="sm" len="sm"/>
                      <a:tailEnd type="none" w="sm" len="sm"/>
                    </a:lnR>
                    <a:lnT w="9525" cap="flat" cmpd="sng">
                      <a:solidFill>
                        <a:srgbClr val="DFDFDF"/>
                      </a:solidFill>
                      <a:prstDash val="solid"/>
                      <a:round/>
                      <a:headEnd type="none" w="sm" len="sm"/>
                      <a:tailEnd type="none" w="sm" len="sm"/>
                    </a:lnT>
                    <a:lnB w="9525" cap="flat" cmpd="sng">
                      <a:solidFill>
                        <a:srgbClr val="DFDFDF"/>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None/>
                      </a:pPr>
                      <a:r>
                        <a:rPr lang="en-US" sz="1200" b="0" u="none" strike="noStrike" cap="none"/>
                        <a:t>0</a:t>
                      </a:r>
                      <a:endParaRPr/>
                    </a:p>
                  </a:txBody>
                  <a:tcPr marL="76200" marR="76200" marT="106675" marB="106675" anchor="ctr">
                    <a:lnL w="9525" cap="flat" cmpd="sng">
                      <a:solidFill>
                        <a:srgbClr val="DFDFDF"/>
                      </a:solidFill>
                      <a:prstDash val="solid"/>
                      <a:round/>
                      <a:headEnd type="none" w="sm" len="sm"/>
                      <a:tailEnd type="none" w="sm" len="sm"/>
                    </a:lnL>
                    <a:lnR w="9525" cap="flat" cmpd="sng">
                      <a:solidFill>
                        <a:srgbClr val="DFDFDF"/>
                      </a:solidFill>
                      <a:prstDash val="solid"/>
                      <a:round/>
                      <a:headEnd type="none" w="sm" len="sm"/>
                      <a:tailEnd type="none" w="sm" len="sm"/>
                    </a:lnR>
                    <a:lnT w="9525" cap="flat" cmpd="sng">
                      <a:solidFill>
                        <a:srgbClr val="DFDFDF"/>
                      </a:solidFill>
                      <a:prstDash val="solid"/>
                      <a:round/>
                      <a:headEnd type="none" w="sm" len="sm"/>
                      <a:tailEnd type="none" w="sm" len="sm"/>
                    </a:lnT>
                    <a:lnB w="9525" cap="flat" cmpd="sng">
                      <a:solidFill>
                        <a:srgbClr val="DFDFDF"/>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None/>
                      </a:pPr>
                      <a:r>
                        <a:rPr lang="en-US" sz="1200" b="0" u="none" strike="noStrike" cap="none"/>
                        <a:t>0</a:t>
                      </a:r>
                      <a:endParaRPr/>
                    </a:p>
                  </a:txBody>
                  <a:tcPr marL="76200" marR="76200" marT="106675" marB="106675" anchor="ctr">
                    <a:lnL w="9525" cap="flat" cmpd="sng">
                      <a:solidFill>
                        <a:srgbClr val="DFDFDF"/>
                      </a:solidFill>
                      <a:prstDash val="solid"/>
                      <a:round/>
                      <a:headEnd type="none" w="sm" len="sm"/>
                      <a:tailEnd type="none" w="sm" len="sm"/>
                    </a:lnL>
                    <a:lnR w="9525" cap="flat" cmpd="sng">
                      <a:solidFill>
                        <a:srgbClr val="DFDFDF"/>
                      </a:solidFill>
                      <a:prstDash val="solid"/>
                      <a:round/>
                      <a:headEnd type="none" w="sm" len="sm"/>
                      <a:tailEnd type="none" w="sm" len="sm"/>
                    </a:lnR>
                    <a:lnT w="9525" cap="flat" cmpd="sng">
                      <a:solidFill>
                        <a:srgbClr val="DFDFDF"/>
                      </a:solidFill>
                      <a:prstDash val="solid"/>
                      <a:round/>
                      <a:headEnd type="none" w="sm" len="sm"/>
                      <a:tailEnd type="none" w="sm" len="sm"/>
                    </a:lnT>
                    <a:lnB w="9525" cap="flat" cmpd="sng">
                      <a:solidFill>
                        <a:srgbClr val="DFDFDF"/>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None/>
                      </a:pPr>
                      <a:r>
                        <a:rPr lang="en-US" sz="1200" b="0" u="none" strike="noStrike" cap="none"/>
                        <a:t>1</a:t>
                      </a:r>
                      <a:endParaRPr/>
                    </a:p>
                  </a:txBody>
                  <a:tcPr marL="76200" marR="76200" marT="106675" marB="106675" anchor="ctr">
                    <a:lnL w="9525" cap="flat" cmpd="sng">
                      <a:solidFill>
                        <a:srgbClr val="DFDFDF"/>
                      </a:solidFill>
                      <a:prstDash val="solid"/>
                      <a:round/>
                      <a:headEnd type="none" w="sm" len="sm"/>
                      <a:tailEnd type="none" w="sm" len="sm"/>
                    </a:lnL>
                    <a:lnR w="9525" cap="flat" cmpd="sng">
                      <a:solidFill>
                        <a:srgbClr val="DFDFDF"/>
                      </a:solidFill>
                      <a:prstDash val="solid"/>
                      <a:round/>
                      <a:headEnd type="none" w="sm" len="sm"/>
                      <a:tailEnd type="none" w="sm" len="sm"/>
                    </a:lnR>
                    <a:lnT w="9525" cap="flat" cmpd="sng">
                      <a:solidFill>
                        <a:srgbClr val="DFDFDF"/>
                      </a:solidFill>
                      <a:prstDash val="solid"/>
                      <a:round/>
                      <a:headEnd type="none" w="sm" len="sm"/>
                      <a:tailEnd type="none" w="sm" len="sm"/>
                    </a:lnT>
                    <a:lnB w="9525" cap="flat" cmpd="sng">
                      <a:solidFill>
                        <a:srgbClr val="DFDFDF"/>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None/>
                      </a:pPr>
                      <a:r>
                        <a:rPr lang="en-US" sz="1200" b="0" u="none" strike="noStrike" cap="none"/>
                        <a:t>0</a:t>
                      </a:r>
                      <a:endParaRPr/>
                    </a:p>
                  </a:txBody>
                  <a:tcPr marL="76200" marR="76200" marT="106675" marB="106675" anchor="ctr">
                    <a:lnL w="9525" cap="flat" cmpd="sng">
                      <a:solidFill>
                        <a:srgbClr val="DFDFDF"/>
                      </a:solidFill>
                      <a:prstDash val="solid"/>
                      <a:round/>
                      <a:headEnd type="none" w="sm" len="sm"/>
                      <a:tailEnd type="none" w="sm" len="sm"/>
                    </a:lnL>
                    <a:lnR w="9525" cap="flat" cmpd="sng">
                      <a:solidFill>
                        <a:srgbClr val="DFDFDF"/>
                      </a:solidFill>
                      <a:prstDash val="solid"/>
                      <a:round/>
                      <a:headEnd type="none" w="sm" len="sm"/>
                      <a:tailEnd type="none" w="sm" len="sm"/>
                    </a:lnR>
                    <a:lnT w="9525" cap="flat" cmpd="sng">
                      <a:solidFill>
                        <a:srgbClr val="DFDFDF"/>
                      </a:solidFill>
                      <a:prstDash val="solid"/>
                      <a:round/>
                      <a:headEnd type="none" w="sm" len="sm"/>
                      <a:tailEnd type="none" w="sm" len="sm"/>
                    </a:lnT>
                    <a:lnB w="9525" cap="flat" cmpd="sng">
                      <a:solidFill>
                        <a:srgbClr val="DFDFDF"/>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None/>
                      </a:pPr>
                      <a:r>
                        <a:rPr lang="en-US" sz="1200" b="0" u="none" strike="noStrike" cap="none"/>
                        <a:t>0</a:t>
                      </a:r>
                      <a:endParaRPr/>
                    </a:p>
                  </a:txBody>
                  <a:tcPr marL="76200" marR="76200" marT="106675" marB="106675" anchor="ctr">
                    <a:lnL w="9525" cap="flat" cmpd="sng">
                      <a:solidFill>
                        <a:srgbClr val="DFDFDF"/>
                      </a:solidFill>
                      <a:prstDash val="solid"/>
                      <a:round/>
                      <a:headEnd type="none" w="sm" len="sm"/>
                      <a:tailEnd type="none" w="sm" len="sm"/>
                    </a:lnL>
                    <a:lnR w="9525" cap="flat" cmpd="sng">
                      <a:solidFill>
                        <a:srgbClr val="DFDFDF"/>
                      </a:solidFill>
                      <a:prstDash val="solid"/>
                      <a:round/>
                      <a:headEnd type="none" w="sm" len="sm"/>
                      <a:tailEnd type="none" w="sm" len="sm"/>
                    </a:lnR>
                    <a:lnT w="9525" cap="flat" cmpd="sng">
                      <a:solidFill>
                        <a:srgbClr val="DFDFDF"/>
                      </a:solidFill>
                      <a:prstDash val="solid"/>
                      <a:round/>
                      <a:headEnd type="none" w="sm" len="sm"/>
                      <a:tailEnd type="none" w="sm" len="sm"/>
                    </a:lnT>
                    <a:lnB w="9525" cap="flat" cmpd="sng">
                      <a:solidFill>
                        <a:srgbClr val="DFDFDF"/>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None/>
                      </a:pPr>
                      <a:r>
                        <a:rPr lang="en-US" sz="1200" b="0" u="none" strike="noStrike" cap="none"/>
                        <a:t>0</a:t>
                      </a:r>
                      <a:endParaRPr/>
                    </a:p>
                  </a:txBody>
                  <a:tcPr marL="76200" marR="76200" marT="106675" marB="106675" anchor="ctr">
                    <a:lnL w="9525" cap="flat" cmpd="sng">
                      <a:solidFill>
                        <a:srgbClr val="DFDFDF"/>
                      </a:solidFill>
                      <a:prstDash val="solid"/>
                      <a:round/>
                      <a:headEnd type="none" w="sm" len="sm"/>
                      <a:tailEnd type="none" w="sm" len="sm"/>
                    </a:lnL>
                    <a:lnR w="9525" cap="flat" cmpd="sng">
                      <a:solidFill>
                        <a:srgbClr val="DFDFDF"/>
                      </a:solidFill>
                      <a:prstDash val="solid"/>
                      <a:round/>
                      <a:headEnd type="none" w="sm" len="sm"/>
                      <a:tailEnd type="none" w="sm" len="sm"/>
                    </a:lnR>
                    <a:lnT w="9525" cap="flat" cmpd="sng">
                      <a:solidFill>
                        <a:srgbClr val="DFDFDF"/>
                      </a:solidFill>
                      <a:prstDash val="solid"/>
                      <a:round/>
                      <a:headEnd type="none" w="sm" len="sm"/>
                      <a:tailEnd type="none" w="sm" len="sm"/>
                    </a:lnT>
                    <a:lnB w="9525" cap="flat" cmpd="sng">
                      <a:solidFill>
                        <a:srgbClr val="DFDFDF"/>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None/>
                      </a:pPr>
                      <a:r>
                        <a:rPr lang="en-US" sz="1200" b="0" u="none" strike="noStrike" cap="none"/>
                        <a:t>0</a:t>
                      </a:r>
                      <a:endParaRPr/>
                    </a:p>
                  </a:txBody>
                  <a:tcPr marL="76200" marR="76200" marT="106675" marB="106675" anchor="ctr">
                    <a:lnL w="9525" cap="flat" cmpd="sng">
                      <a:solidFill>
                        <a:srgbClr val="DFDFDF"/>
                      </a:solidFill>
                      <a:prstDash val="solid"/>
                      <a:round/>
                      <a:headEnd type="none" w="sm" len="sm"/>
                      <a:tailEnd type="none" w="sm" len="sm"/>
                    </a:lnL>
                    <a:lnR w="9525" cap="flat" cmpd="sng">
                      <a:solidFill>
                        <a:srgbClr val="DFDFDF"/>
                      </a:solidFill>
                      <a:prstDash val="solid"/>
                      <a:round/>
                      <a:headEnd type="none" w="sm" len="sm"/>
                      <a:tailEnd type="none" w="sm" len="sm"/>
                    </a:lnR>
                    <a:lnT w="9525" cap="flat" cmpd="sng">
                      <a:solidFill>
                        <a:srgbClr val="DFDFDF"/>
                      </a:solidFill>
                      <a:prstDash val="solid"/>
                      <a:round/>
                      <a:headEnd type="none" w="sm" len="sm"/>
                      <a:tailEnd type="none" w="sm" len="sm"/>
                    </a:lnT>
                    <a:lnB w="9525" cap="flat" cmpd="sng">
                      <a:solidFill>
                        <a:srgbClr val="DFDFDF"/>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None/>
                      </a:pPr>
                      <a:r>
                        <a:rPr lang="en-US" sz="1200" b="0" u="none" strike="noStrike" cap="none"/>
                        <a:t>0</a:t>
                      </a:r>
                      <a:endParaRPr/>
                    </a:p>
                  </a:txBody>
                  <a:tcPr marL="76200" marR="76200" marT="106675" marB="106675" anchor="ctr">
                    <a:lnL w="9525" cap="flat" cmpd="sng">
                      <a:solidFill>
                        <a:srgbClr val="DFDFDF"/>
                      </a:solidFill>
                      <a:prstDash val="solid"/>
                      <a:round/>
                      <a:headEnd type="none" w="sm" len="sm"/>
                      <a:tailEnd type="none" w="sm" len="sm"/>
                    </a:lnL>
                    <a:lnR w="9525" cap="flat" cmpd="sng">
                      <a:solidFill>
                        <a:srgbClr val="DFDFDF"/>
                      </a:solidFill>
                      <a:prstDash val="solid"/>
                      <a:round/>
                      <a:headEnd type="none" w="sm" len="sm"/>
                      <a:tailEnd type="none" w="sm" len="sm"/>
                    </a:lnR>
                    <a:lnT w="9525" cap="flat" cmpd="sng">
                      <a:solidFill>
                        <a:srgbClr val="DFDFDF"/>
                      </a:solidFill>
                      <a:prstDash val="solid"/>
                      <a:round/>
                      <a:headEnd type="none" w="sm" len="sm"/>
                      <a:tailEnd type="none" w="sm" len="sm"/>
                    </a:lnT>
                    <a:lnB w="9525" cap="flat" cmpd="sng">
                      <a:solidFill>
                        <a:srgbClr val="DFDFDF"/>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403850">
                <a:tc>
                  <a:txBody>
                    <a:bodyPr/>
                    <a:lstStyle/>
                    <a:p>
                      <a:pPr marL="0" marR="0" lvl="0" indent="0" algn="ctr" rtl="0">
                        <a:lnSpc>
                          <a:spcPct val="100000"/>
                        </a:lnSpc>
                        <a:spcBef>
                          <a:spcPts val="0"/>
                        </a:spcBef>
                        <a:spcAft>
                          <a:spcPts val="0"/>
                        </a:spcAft>
                        <a:buNone/>
                      </a:pPr>
                      <a:r>
                        <a:rPr lang="en-US" sz="1200" b="0" u="none" strike="noStrike" cap="none"/>
                        <a:t>0</a:t>
                      </a:r>
                      <a:endParaRPr/>
                    </a:p>
                  </a:txBody>
                  <a:tcPr marL="76200" marR="76200" marT="106675" marB="106675" anchor="ctr">
                    <a:lnL w="9525" cap="flat" cmpd="sng">
                      <a:solidFill>
                        <a:srgbClr val="DFDFDF"/>
                      </a:solidFill>
                      <a:prstDash val="solid"/>
                      <a:round/>
                      <a:headEnd type="none" w="sm" len="sm"/>
                      <a:tailEnd type="none" w="sm" len="sm"/>
                    </a:lnL>
                    <a:lnR w="9525" cap="flat" cmpd="sng">
                      <a:solidFill>
                        <a:srgbClr val="DFDFDF"/>
                      </a:solidFill>
                      <a:prstDash val="solid"/>
                      <a:round/>
                      <a:headEnd type="none" w="sm" len="sm"/>
                      <a:tailEnd type="none" w="sm" len="sm"/>
                    </a:lnR>
                    <a:lnT w="9525" cap="flat" cmpd="sng">
                      <a:solidFill>
                        <a:srgbClr val="DFDFDF"/>
                      </a:solidFill>
                      <a:prstDash val="solid"/>
                      <a:round/>
                      <a:headEnd type="none" w="sm" len="sm"/>
                      <a:tailEnd type="none" w="sm" len="sm"/>
                    </a:lnT>
                    <a:lnB w="9525" cap="flat" cmpd="sng">
                      <a:solidFill>
                        <a:srgbClr val="DFDFDF"/>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None/>
                      </a:pPr>
                      <a:r>
                        <a:rPr lang="en-US" sz="1200" b="0" u="none" strike="noStrike" cap="none"/>
                        <a:t>1</a:t>
                      </a:r>
                      <a:endParaRPr/>
                    </a:p>
                  </a:txBody>
                  <a:tcPr marL="76200" marR="76200" marT="106675" marB="106675" anchor="ctr">
                    <a:lnL w="9525" cap="flat" cmpd="sng">
                      <a:solidFill>
                        <a:srgbClr val="DFDFDF"/>
                      </a:solidFill>
                      <a:prstDash val="solid"/>
                      <a:round/>
                      <a:headEnd type="none" w="sm" len="sm"/>
                      <a:tailEnd type="none" w="sm" len="sm"/>
                    </a:lnL>
                    <a:lnR w="9525" cap="flat" cmpd="sng">
                      <a:solidFill>
                        <a:srgbClr val="DFDFDF"/>
                      </a:solidFill>
                      <a:prstDash val="solid"/>
                      <a:round/>
                      <a:headEnd type="none" w="sm" len="sm"/>
                      <a:tailEnd type="none" w="sm" len="sm"/>
                    </a:lnR>
                    <a:lnT w="9525" cap="flat" cmpd="sng">
                      <a:solidFill>
                        <a:srgbClr val="DFDFDF"/>
                      </a:solidFill>
                      <a:prstDash val="solid"/>
                      <a:round/>
                      <a:headEnd type="none" w="sm" len="sm"/>
                      <a:tailEnd type="none" w="sm" len="sm"/>
                    </a:lnT>
                    <a:lnB w="9525" cap="flat" cmpd="sng">
                      <a:solidFill>
                        <a:srgbClr val="DFDFDF"/>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None/>
                      </a:pPr>
                      <a:r>
                        <a:rPr lang="en-US" sz="1200" b="0" u="none" strike="noStrike" cap="none"/>
                        <a:t>1</a:t>
                      </a:r>
                      <a:endParaRPr/>
                    </a:p>
                  </a:txBody>
                  <a:tcPr marL="76200" marR="76200" marT="106675" marB="106675" anchor="ctr">
                    <a:lnL w="9525" cap="flat" cmpd="sng">
                      <a:solidFill>
                        <a:srgbClr val="DFDFDF"/>
                      </a:solidFill>
                      <a:prstDash val="solid"/>
                      <a:round/>
                      <a:headEnd type="none" w="sm" len="sm"/>
                      <a:tailEnd type="none" w="sm" len="sm"/>
                    </a:lnL>
                    <a:lnR w="9525" cap="flat" cmpd="sng">
                      <a:solidFill>
                        <a:srgbClr val="DFDFDF"/>
                      </a:solidFill>
                      <a:prstDash val="solid"/>
                      <a:round/>
                      <a:headEnd type="none" w="sm" len="sm"/>
                      <a:tailEnd type="none" w="sm" len="sm"/>
                    </a:lnR>
                    <a:lnT w="9525" cap="flat" cmpd="sng">
                      <a:solidFill>
                        <a:srgbClr val="DFDFDF"/>
                      </a:solidFill>
                      <a:prstDash val="solid"/>
                      <a:round/>
                      <a:headEnd type="none" w="sm" len="sm"/>
                      <a:tailEnd type="none" w="sm" len="sm"/>
                    </a:lnT>
                    <a:lnB w="9525" cap="flat" cmpd="sng">
                      <a:solidFill>
                        <a:srgbClr val="DFDFDF"/>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None/>
                      </a:pPr>
                      <a:r>
                        <a:rPr lang="en-US" sz="1200" b="0" u="none" strike="noStrike" cap="none"/>
                        <a:t>0</a:t>
                      </a:r>
                      <a:endParaRPr/>
                    </a:p>
                  </a:txBody>
                  <a:tcPr marL="76200" marR="76200" marT="106675" marB="106675" anchor="ctr">
                    <a:lnL w="9525" cap="flat" cmpd="sng">
                      <a:solidFill>
                        <a:srgbClr val="DFDFDF"/>
                      </a:solidFill>
                      <a:prstDash val="solid"/>
                      <a:round/>
                      <a:headEnd type="none" w="sm" len="sm"/>
                      <a:tailEnd type="none" w="sm" len="sm"/>
                    </a:lnL>
                    <a:lnR w="9525" cap="flat" cmpd="sng">
                      <a:solidFill>
                        <a:srgbClr val="DFDFDF"/>
                      </a:solidFill>
                      <a:prstDash val="solid"/>
                      <a:round/>
                      <a:headEnd type="none" w="sm" len="sm"/>
                      <a:tailEnd type="none" w="sm" len="sm"/>
                    </a:lnR>
                    <a:lnT w="9525" cap="flat" cmpd="sng">
                      <a:solidFill>
                        <a:srgbClr val="DFDFDF"/>
                      </a:solidFill>
                      <a:prstDash val="solid"/>
                      <a:round/>
                      <a:headEnd type="none" w="sm" len="sm"/>
                      <a:tailEnd type="none" w="sm" len="sm"/>
                    </a:lnT>
                    <a:lnB w="9525" cap="flat" cmpd="sng">
                      <a:solidFill>
                        <a:srgbClr val="DFDFDF"/>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None/>
                      </a:pPr>
                      <a:r>
                        <a:rPr lang="en-US" sz="1200" b="0" u="none" strike="noStrike" cap="none"/>
                        <a:t>0</a:t>
                      </a:r>
                      <a:endParaRPr/>
                    </a:p>
                  </a:txBody>
                  <a:tcPr marL="76200" marR="76200" marT="106675" marB="106675" anchor="ctr">
                    <a:lnL w="9525" cap="flat" cmpd="sng">
                      <a:solidFill>
                        <a:srgbClr val="DFDFDF"/>
                      </a:solidFill>
                      <a:prstDash val="solid"/>
                      <a:round/>
                      <a:headEnd type="none" w="sm" len="sm"/>
                      <a:tailEnd type="none" w="sm" len="sm"/>
                    </a:lnL>
                    <a:lnR w="9525" cap="flat" cmpd="sng">
                      <a:solidFill>
                        <a:srgbClr val="DFDFDF"/>
                      </a:solidFill>
                      <a:prstDash val="solid"/>
                      <a:round/>
                      <a:headEnd type="none" w="sm" len="sm"/>
                      <a:tailEnd type="none" w="sm" len="sm"/>
                    </a:lnR>
                    <a:lnT w="9525" cap="flat" cmpd="sng">
                      <a:solidFill>
                        <a:srgbClr val="DFDFDF"/>
                      </a:solidFill>
                      <a:prstDash val="solid"/>
                      <a:round/>
                      <a:headEnd type="none" w="sm" len="sm"/>
                      <a:tailEnd type="none" w="sm" len="sm"/>
                    </a:lnT>
                    <a:lnB w="9525" cap="flat" cmpd="sng">
                      <a:solidFill>
                        <a:srgbClr val="DFDFDF"/>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None/>
                      </a:pPr>
                      <a:r>
                        <a:rPr lang="en-US" sz="1200" b="0" u="none" strike="noStrike" cap="none"/>
                        <a:t>0</a:t>
                      </a:r>
                      <a:endParaRPr/>
                    </a:p>
                  </a:txBody>
                  <a:tcPr marL="76200" marR="76200" marT="106675" marB="106675" anchor="ctr">
                    <a:lnL w="9525" cap="flat" cmpd="sng">
                      <a:solidFill>
                        <a:srgbClr val="DFDFDF"/>
                      </a:solidFill>
                      <a:prstDash val="solid"/>
                      <a:round/>
                      <a:headEnd type="none" w="sm" len="sm"/>
                      <a:tailEnd type="none" w="sm" len="sm"/>
                    </a:lnL>
                    <a:lnR w="9525" cap="flat" cmpd="sng">
                      <a:solidFill>
                        <a:srgbClr val="DFDFDF"/>
                      </a:solidFill>
                      <a:prstDash val="solid"/>
                      <a:round/>
                      <a:headEnd type="none" w="sm" len="sm"/>
                      <a:tailEnd type="none" w="sm" len="sm"/>
                    </a:lnR>
                    <a:lnT w="9525" cap="flat" cmpd="sng">
                      <a:solidFill>
                        <a:srgbClr val="DFDFDF"/>
                      </a:solidFill>
                      <a:prstDash val="solid"/>
                      <a:round/>
                      <a:headEnd type="none" w="sm" len="sm"/>
                      <a:tailEnd type="none" w="sm" len="sm"/>
                    </a:lnT>
                    <a:lnB w="9525" cap="flat" cmpd="sng">
                      <a:solidFill>
                        <a:srgbClr val="DFDFDF"/>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None/>
                      </a:pPr>
                      <a:r>
                        <a:rPr lang="en-US" sz="1200" b="0" u="none" strike="noStrike" cap="none"/>
                        <a:t>1</a:t>
                      </a:r>
                      <a:endParaRPr/>
                    </a:p>
                  </a:txBody>
                  <a:tcPr marL="76200" marR="76200" marT="106675" marB="106675" anchor="ctr">
                    <a:lnL w="9525" cap="flat" cmpd="sng">
                      <a:solidFill>
                        <a:srgbClr val="DFDFDF"/>
                      </a:solidFill>
                      <a:prstDash val="solid"/>
                      <a:round/>
                      <a:headEnd type="none" w="sm" len="sm"/>
                      <a:tailEnd type="none" w="sm" len="sm"/>
                    </a:lnL>
                    <a:lnR w="9525" cap="flat" cmpd="sng">
                      <a:solidFill>
                        <a:srgbClr val="DFDFDF"/>
                      </a:solidFill>
                      <a:prstDash val="solid"/>
                      <a:round/>
                      <a:headEnd type="none" w="sm" len="sm"/>
                      <a:tailEnd type="none" w="sm" len="sm"/>
                    </a:lnR>
                    <a:lnT w="9525" cap="flat" cmpd="sng">
                      <a:solidFill>
                        <a:srgbClr val="DFDFDF"/>
                      </a:solidFill>
                      <a:prstDash val="solid"/>
                      <a:round/>
                      <a:headEnd type="none" w="sm" len="sm"/>
                      <a:tailEnd type="none" w="sm" len="sm"/>
                    </a:lnT>
                    <a:lnB w="9525" cap="flat" cmpd="sng">
                      <a:solidFill>
                        <a:srgbClr val="DFDFDF"/>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None/>
                      </a:pPr>
                      <a:r>
                        <a:rPr lang="en-US" sz="1200" b="0" u="none" strike="noStrike" cap="none"/>
                        <a:t>0</a:t>
                      </a:r>
                      <a:endParaRPr/>
                    </a:p>
                  </a:txBody>
                  <a:tcPr marL="76200" marR="76200" marT="106675" marB="106675" anchor="ctr">
                    <a:lnL w="9525" cap="flat" cmpd="sng">
                      <a:solidFill>
                        <a:srgbClr val="DFDFDF"/>
                      </a:solidFill>
                      <a:prstDash val="solid"/>
                      <a:round/>
                      <a:headEnd type="none" w="sm" len="sm"/>
                      <a:tailEnd type="none" w="sm" len="sm"/>
                    </a:lnL>
                    <a:lnR w="9525" cap="flat" cmpd="sng">
                      <a:solidFill>
                        <a:srgbClr val="DFDFDF"/>
                      </a:solidFill>
                      <a:prstDash val="solid"/>
                      <a:round/>
                      <a:headEnd type="none" w="sm" len="sm"/>
                      <a:tailEnd type="none" w="sm" len="sm"/>
                    </a:lnR>
                    <a:lnT w="9525" cap="flat" cmpd="sng">
                      <a:solidFill>
                        <a:srgbClr val="DFDFDF"/>
                      </a:solidFill>
                      <a:prstDash val="solid"/>
                      <a:round/>
                      <a:headEnd type="none" w="sm" len="sm"/>
                      <a:tailEnd type="none" w="sm" len="sm"/>
                    </a:lnT>
                    <a:lnB w="9525" cap="flat" cmpd="sng">
                      <a:solidFill>
                        <a:srgbClr val="DFDFDF"/>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None/>
                      </a:pPr>
                      <a:r>
                        <a:rPr lang="en-US" sz="1200" b="0" u="none" strike="noStrike" cap="none"/>
                        <a:t>0</a:t>
                      </a:r>
                      <a:endParaRPr/>
                    </a:p>
                  </a:txBody>
                  <a:tcPr marL="76200" marR="76200" marT="106675" marB="106675" anchor="ctr">
                    <a:lnL w="9525" cap="flat" cmpd="sng">
                      <a:solidFill>
                        <a:srgbClr val="DFDFDF"/>
                      </a:solidFill>
                      <a:prstDash val="solid"/>
                      <a:round/>
                      <a:headEnd type="none" w="sm" len="sm"/>
                      <a:tailEnd type="none" w="sm" len="sm"/>
                    </a:lnL>
                    <a:lnR w="9525" cap="flat" cmpd="sng">
                      <a:solidFill>
                        <a:srgbClr val="DFDFDF"/>
                      </a:solidFill>
                      <a:prstDash val="solid"/>
                      <a:round/>
                      <a:headEnd type="none" w="sm" len="sm"/>
                      <a:tailEnd type="none" w="sm" len="sm"/>
                    </a:lnR>
                    <a:lnT w="9525" cap="flat" cmpd="sng">
                      <a:solidFill>
                        <a:srgbClr val="DFDFDF"/>
                      </a:solidFill>
                      <a:prstDash val="solid"/>
                      <a:round/>
                      <a:headEnd type="none" w="sm" len="sm"/>
                      <a:tailEnd type="none" w="sm" len="sm"/>
                    </a:lnT>
                    <a:lnB w="9525" cap="flat" cmpd="sng">
                      <a:solidFill>
                        <a:srgbClr val="DFDFDF"/>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None/>
                      </a:pPr>
                      <a:r>
                        <a:rPr lang="en-US" sz="1200" b="0" u="none" strike="noStrike" cap="none"/>
                        <a:t>0</a:t>
                      </a:r>
                      <a:endParaRPr/>
                    </a:p>
                  </a:txBody>
                  <a:tcPr marL="76200" marR="76200" marT="106675" marB="106675" anchor="ctr">
                    <a:lnL w="9525" cap="flat" cmpd="sng">
                      <a:solidFill>
                        <a:srgbClr val="DFDFDF"/>
                      </a:solidFill>
                      <a:prstDash val="solid"/>
                      <a:round/>
                      <a:headEnd type="none" w="sm" len="sm"/>
                      <a:tailEnd type="none" w="sm" len="sm"/>
                    </a:lnL>
                    <a:lnR w="9525" cap="flat" cmpd="sng">
                      <a:solidFill>
                        <a:srgbClr val="DFDFDF"/>
                      </a:solidFill>
                      <a:prstDash val="solid"/>
                      <a:round/>
                      <a:headEnd type="none" w="sm" len="sm"/>
                      <a:tailEnd type="none" w="sm" len="sm"/>
                    </a:lnR>
                    <a:lnT w="9525" cap="flat" cmpd="sng">
                      <a:solidFill>
                        <a:srgbClr val="DFDFDF"/>
                      </a:solidFill>
                      <a:prstDash val="solid"/>
                      <a:round/>
                      <a:headEnd type="none" w="sm" len="sm"/>
                      <a:tailEnd type="none" w="sm" len="sm"/>
                    </a:lnT>
                    <a:lnB w="9525" cap="flat" cmpd="sng">
                      <a:solidFill>
                        <a:srgbClr val="DFDFDF"/>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None/>
                      </a:pPr>
                      <a:r>
                        <a:rPr lang="en-US" sz="1200" b="0" u="none" strike="noStrike" cap="none"/>
                        <a:t>0</a:t>
                      </a:r>
                      <a:endParaRPr/>
                    </a:p>
                  </a:txBody>
                  <a:tcPr marL="76200" marR="76200" marT="106675" marB="106675" anchor="ctr">
                    <a:lnL w="9525" cap="flat" cmpd="sng">
                      <a:solidFill>
                        <a:srgbClr val="DFDFDF"/>
                      </a:solidFill>
                      <a:prstDash val="solid"/>
                      <a:round/>
                      <a:headEnd type="none" w="sm" len="sm"/>
                      <a:tailEnd type="none" w="sm" len="sm"/>
                    </a:lnL>
                    <a:lnR w="9525" cap="flat" cmpd="sng">
                      <a:solidFill>
                        <a:srgbClr val="DFDFDF"/>
                      </a:solidFill>
                      <a:prstDash val="solid"/>
                      <a:round/>
                      <a:headEnd type="none" w="sm" len="sm"/>
                      <a:tailEnd type="none" w="sm" len="sm"/>
                    </a:lnR>
                    <a:lnT w="9525" cap="flat" cmpd="sng">
                      <a:solidFill>
                        <a:srgbClr val="DFDFDF"/>
                      </a:solidFill>
                      <a:prstDash val="solid"/>
                      <a:round/>
                      <a:headEnd type="none" w="sm" len="sm"/>
                      <a:tailEnd type="none" w="sm" len="sm"/>
                    </a:lnT>
                    <a:lnB w="9525" cap="flat" cmpd="sng">
                      <a:solidFill>
                        <a:srgbClr val="DFDFDF"/>
                      </a:solidFill>
                      <a:prstDash val="solid"/>
                      <a:round/>
                      <a:headEnd type="none" w="sm" len="sm"/>
                      <a:tailEnd type="none" w="sm" len="sm"/>
                    </a:lnB>
                    <a:solidFill>
                      <a:srgbClr val="FFFFFF"/>
                    </a:solidFill>
                  </a:tcPr>
                </a:tc>
                <a:extLst>
                  <a:ext uri="{0D108BD9-81ED-4DB2-BD59-A6C34878D82A}">
                    <a16:rowId xmlns:a16="http://schemas.microsoft.com/office/drawing/2014/main" val="10004"/>
                  </a:ext>
                </a:extLst>
              </a:tr>
              <a:tr h="403850">
                <a:tc>
                  <a:txBody>
                    <a:bodyPr/>
                    <a:lstStyle/>
                    <a:p>
                      <a:pPr marL="0" marR="0" lvl="0" indent="0" algn="ctr" rtl="0">
                        <a:lnSpc>
                          <a:spcPct val="100000"/>
                        </a:lnSpc>
                        <a:spcBef>
                          <a:spcPts val="0"/>
                        </a:spcBef>
                        <a:spcAft>
                          <a:spcPts val="0"/>
                        </a:spcAft>
                        <a:buNone/>
                      </a:pPr>
                      <a:r>
                        <a:rPr lang="en-US" sz="1200" b="0" u="none" strike="noStrike" cap="none"/>
                        <a:t>1</a:t>
                      </a:r>
                      <a:endParaRPr/>
                    </a:p>
                  </a:txBody>
                  <a:tcPr marL="76200" marR="76200" marT="106675" marB="106675" anchor="ctr">
                    <a:lnL w="9525" cap="flat" cmpd="sng">
                      <a:solidFill>
                        <a:srgbClr val="DFDFDF"/>
                      </a:solidFill>
                      <a:prstDash val="solid"/>
                      <a:round/>
                      <a:headEnd type="none" w="sm" len="sm"/>
                      <a:tailEnd type="none" w="sm" len="sm"/>
                    </a:lnL>
                    <a:lnR w="9525" cap="flat" cmpd="sng">
                      <a:solidFill>
                        <a:srgbClr val="DFDFDF"/>
                      </a:solidFill>
                      <a:prstDash val="solid"/>
                      <a:round/>
                      <a:headEnd type="none" w="sm" len="sm"/>
                      <a:tailEnd type="none" w="sm" len="sm"/>
                    </a:lnR>
                    <a:lnT w="9525" cap="flat" cmpd="sng">
                      <a:solidFill>
                        <a:srgbClr val="DFDFDF"/>
                      </a:solidFill>
                      <a:prstDash val="solid"/>
                      <a:round/>
                      <a:headEnd type="none" w="sm" len="sm"/>
                      <a:tailEnd type="none" w="sm" len="sm"/>
                    </a:lnT>
                    <a:lnB w="9525" cap="flat" cmpd="sng">
                      <a:solidFill>
                        <a:srgbClr val="DFDFDF"/>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None/>
                      </a:pPr>
                      <a:r>
                        <a:rPr lang="en-US" sz="1200" b="0" u="none" strike="noStrike" cap="none"/>
                        <a:t>0</a:t>
                      </a:r>
                      <a:endParaRPr/>
                    </a:p>
                  </a:txBody>
                  <a:tcPr marL="76200" marR="76200" marT="106675" marB="106675" anchor="ctr">
                    <a:lnL w="9525" cap="flat" cmpd="sng">
                      <a:solidFill>
                        <a:srgbClr val="DFDFDF"/>
                      </a:solidFill>
                      <a:prstDash val="solid"/>
                      <a:round/>
                      <a:headEnd type="none" w="sm" len="sm"/>
                      <a:tailEnd type="none" w="sm" len="sm"/>
                    </a:lnL>
                    <a:lnR w="9525" cap="flat" cmpd="sng">
                      <a:solidFill>
                        <a:srgbClr val="DFDFDF"/>
                      </a:solidFill>
                      <a:prstDash val="solid"/>
                      <a:round/>
                      <a:headEnd type="none" w="sm" len="sm"/>
                      <a:tailEnd type="none" w="sm" len="sm"/>
                    </a:lnR>
                    <a:lnT w="9525" cap="flat" cmpd="sng">
                      <a:solidFill>
                        <a:srgbClr val="DFDFDF"/>
                      </a:solidFill>
                      <a:prstDash val="solid"/>
                      <a:round/>
                      <a:headEnd type="none" w="sm" len="sm"/>
                      <a:tailEnd type="none" w="sm" len="sm"/>
                    </a:lnT>
                    <a:lnB w="9525" cap="flat" cmpd="sng">
                      <a:solidFill>
                        <a:srgbClr val="DFDFDF"/>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None/>
                      </a:pPr>
                      <a:r>
                        <a:rPr lang="en-US" sz="1200" b="0" u="none" strike="noStrike" cap="none"/>
                        <a:t>0</a:t>
                      </a:r>
                      <a:endParaRPr/>
                    </a:p>
                  </a:txBody>
                  <a:tcPr marL="76200" marR="76200" marT="106675" marB="106675" anchor="ctr">
                    <a:lnL w="9525" cap="flat" cmpd="sng">
                      <a:solidFill>
                        <a:srgbClr val="DFDFDF"/>
                      </a:solidFill>
                      <a:prstDash val="solid"/>
                      <a:round/>
                      <a:headEnd type="none" w="sm" len="sm"/>
                      <a:tailEnd type="none" w="sm" len="sm"/>
                    </a:lnL>
                    <a:lnR w="9525" cap="flat" cmpd="sng">
                      <a:solidFill>
                        <a:srgbClr val="DFDFDF"/>
                      </a:solidFill>
                      <a:prstDash val="solid"/>
                      <a:round/>
                      <a:headEnd type="none" w="sm" len="sm"/>
                      <a:tailEnd type="none" w="sm" len="sm"/>
                    </a:lnR>
                    <a:lnT w="9525" cap="flat" cmpd="sng">
                      <a:solidFill>
                        <a:srgbClr val="DFDFDF"/>
                      </a:solidFill>
                      <a:prstDash val="solid"/>
                      <a:round/>
                      <a:headEnd type="none" w="sm" len="sm"/>
                      <a:tailEnd type="none" w="sm" len="sm"/>
                    </a:lnT>
                    <a:lnB w="9525" cap="flat" cmpd="sng">
                      <a:solidFill>
                        <a:srgbClr val="DFDFDF"/>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None/>
                      </a:pPr>
                      <a:r>
                        <a:rPr lang="en-US" sz="1200" b="0" u="none" strike="noStrike" cap="none"/>
                        <a:t>0</a:t>
                      </a:r>
                      <a:endParaRPr/>
                    </a:p>
                  </a:txBody>
                  <a:tcPr marL="76200" marR="76200" marT="106675" marB="106675" anchor="ctr">
                    <a:lnL w="9525" cap="flat" cmpd="sng">
                      <a:solidFill>
                        <a:srgbClr val="DFDFDF"/>
                      </a:solidFill>
                      <a:prstDash val="solid"/>
                      <a:round/>
                      <a:headEnd type="none" w="sm" len="sm"/>
                      <a:tailEnd type="none" w="sm" len="sm"/>
                    </a:lnL>
                    <a:lnR w="9525" cap="flat" cmpd="sng">
                      <a:solidFill>
                        <a:srgbClr val="DFDFDF"/>
                      </a:solidFill>
                      <a:prstDash val="solid"/>
                      <a:round/>
                      <a:headEnd type="none" w="sm" len="sm"/>
                      <a:tailEnd type="none" w="sm" len="sm"/>
                    </a:lnR>
                    <a:lnT w="9525" cap="flat" cmpd="sng">
                      <a:solidFill>
                        <a:srgbClr val="DFDFDF"/>
                      </a:solidFill>
                      <a:prstDash val="solid"/>
                      <a:round/>
                      <a:headEnd type="none" w="sm" len="sm"/>
                      <a:tailEnd type="none" w="sm" len="sm"/>
                    </a:lnT>
                    <a:lnB w="9525" cap="flat" cmpd="sng">
                      <a:solidFill>
                        <a:srgbClr val="DFDFDF"/>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None/>
                      </a:pPr>
                      <a:r>
                        <a:rPr lang="en-US" sz="1200" b="0" u="none" strike="noStrike" cap="none"/>
                        <a:t>0</a:t>
                      </a:r>
                      <a:endParaRPr/>
                    </a:p>
                  </a:txBody>
                  <a:tcPr marL="76200" marR="76200" marT="106675" marB="106675" anchor="ctr">
                    <a:lnL w="9525" cap="flat" cmpd="sng">
                      <a:solidFill>
                        <a:srgbClr val="DFDFDF"/>
                      </a:solidFill>
                      <a:prstDash val="solid"/>
                      <a:round/>
                      <a:headEnd type="none" w="sm" len="sm"/>
                      <a:tailEnd type="none" w="sm" len="sm"/>
                    </a:lnL>
                    <a:lnR w="9525" cap="flat" cmpd="sng">
                      <a:solidFill>
                        <a:srgbClr val="DFDFDF"/>
                      </a:solidFill>
                      <a:prstDash val="solid"/>
                      <a:round/>
                      <a:headEnd type="none" w="sm" len="sm"/>
                      <a:tailEnd type="none" w="sm" len="sm"/>
                    </a:lnR>
                    <a:lnT w="9525" cap="flat" cmpd="sng">
                      <a:solidFill>
                        <a:srgbClr val="DFDFDF"/>
                      </a:solidFill>
                      <a:prstDash val="solid"/>
                      <a:round/>
                      <a:headEnd type="none" w="sm" len="sm"/>
                      <a:tailEnd type="none" w="sm" len="sm"/>
                    </a:lnT>
                    <a:lnB w="9525" cap="flat" cmpd="sng">
                      <a:solidFill>
                        <a:srgbClr val="DFDFDF"/>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None/>
                      </a:pPr>
                      <a:r>
                        <a:rPr lang="en-US" sz="1200" b="0" u="none" strike="noStrike" cap="none"/>
                        <a:t>0</a:t>
                      </a:r>
                      <a:endParaRPr/>
                    </a:p>
                  </a:txBody>
                  <a:tcPr marL="76200" marR="76200" marT="106675" marB="106675" anchor="ctr">
                    <a:lnL w="9525" cap="flat" cmpd="sng">
                      <a:solidFill>
                        <a:srgbClr val="DFDFDF"/>
                      </a:solidFill>
                      <a:prstDash val="solid"/>
                      <a:round/>
                      <a:headEnd type="none" w="sm" len="sm"/>
                      <a:tailEnd type="none" w="sm" len="sm"/>
                    </a:lnL>
                    <a:lnR w="9525" cap="flat" cmpd="sng">
                      <a:solidFill>
                        <a:srgbClr val="DFDFDF"/>
                      </a:solidFill>
                      <a:prstDash val="solid"/>
                      <a:round/>
                      <a:headEnd type="none" w="sm" len="sm"/>
                      <a:tailEnd type="none" w="sm" len="sm"/>
                    </a:lnR>
                    <a:lnT w="9525" cap="flat" cmpd="sng">
                      <a:solidFill>
                        <a:srgbClr val="DFDFDF"/>
                      </a:solidFill>
                      <a:prstDash val="solid"/>
                      <a:round/>
                      <a:headEnd type="none" w="sm" len="sm"/>
                      <a:tailEnd type="none" w="sm" len="sm"/>
                    </a:lnT>
                    <a:lnB w="9525" cap="flat" cmpd="sng">
                      <a:solidFill>
                        <a:srgbClr val="DFDFDF"/>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None/>
                      </a:pPr>
                      <a:r>
                        <a:rPr lang="en-US" sz="1200" b="0" u="none" strike="noStrike" cap="none"/>
                        <a:t>0</a:t>
                      </a:r>
                      <a:endParaRPr/>
                    </a:p>
                  </a:txBody>
                  <a:tcPr marL="76200" marR="76200" marT="106675" marB="106675" anchor="ctr">
                    <a:lnL w="9525" cap="flat" cmpd="sng">
                      <a:solidFill>
                        <a:srgbClr val="DFDFDF"/>
                      </a:solidFill>
                      <a:prstDash val="solid"/>
                      <a:round/>
                      <a:headEnd type="none" w="sm" len="sm"/>
                      <a:tailEnd type="none" w="sm" len="sm"/>
                    </a:lnL>
                    <a:lnR w="9525" cap="flat" cmpd="sng">
                      <a:solidFill>
                        <a:srgbClr val="DFDFDF"/>
                      </a:solidFill>
                      <a:prstDash val="solid"/>
                      <a:round/>
                      <a:headEnd type="none" w="sm" len="sm"/>
                      <a:tailEnd type="none" w="sm" len="sm"/>
                    </a:lnR>
                    <a:lnT w="9525" cap="flat" cmpd="sng">
                      <a:solidFill>
                        <a:srgbClr val="DFDFDF"/>
                      </a:solidFill>
                      <a:prstDash val="solid"/>
                      <a:round/>
                      <a:headEnd type="none" w="sm" len="sm"/>
                      <a:tailEnd type="none" w="sm" len="sm"/>
                    </a:lnT>
                    <a:lnB w="9525" cap="flat" cmpd="sng">
                      <a:solidFill>
                        <a:srgbClr val="DFDFDF"/>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None/>
                      </a:pPr>
                      <a:r>
                        <a:rPr lang="en-US" sz="1200" b="0" u="none" strike="noStrike" cap="none"/>
                        <a:t>1</a:t>
                      </a:r>
                      <a:endParaRPr/>
                    </a:p>
                  </a:txBody>
                  <a:tcPr marL="76200" marR="76200" marT="106675" marB="106675" anchor="ctr">
                    <a:lnL w="9525" cap="flat" cmpd="sng">
                      <a:solidFill>
                        <a:srgbClr val="DFDFDF"/>
                      </a:solidFill>
                      <a:prstDash val="solid"/>
                      <a:round/>
                      <a:headEnd type="none" w="sm" len="sm"/>
                      <a:tailEnd type="none" w="sm" len="sm"/>
                    </a:lnL>
                    <a:lnR w="9525" cap="flat" cmpd="sng">
                      <a:solidFill>
                        <a:srgbClr val="DFDFDF"/>
                      </a:solidFill>
                      <a:prstDash val="solid"/>
                      <a:round/>
                      <a:headEnd type="none" w="sm" len="sm"/>
                      <a:tailEnd type="none" w="sm" len="sm"/>
                    </a:lnR>
                    <a:lnT w="9525" cap="flat" cmpd="sng">
                      <a:solidFill>
                        <a:srgbClr val="DFDFDF"/>
                      </a:solidFill>
                      <a:prstDash val="solid"/>
                      <a:round/>
                      <a:headEnd type="none" w="sm" len="sm"/>
                      <a:tailEnd type="none" w="sm" len="sm"/>
                    </a:lnT>
                    <a:lnB w="9525" cap="flat" cmpd="sng">
                      <a:solidFill>
                        <a:srgbClr val="DFDFDF"/>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None/>
                      </a:pPr>
                      <a:r>
                        <a:rPr lang="en-US" sz="1200" b="0" u="none" strike="noStrike" cap="none"/>
                        <a:t>0</a:t>
                      </a:r>
                      <a:endParaRPr/>
                    </a:p>
                  </a:txBody>
                  <a:tcPr marL="76200" marR="76200" marT="106675" marB="106675" anchor="ctr">
                    <a:lnL w="9525" cap="flat" cmpd="sng">
                      <a:solidFill>
                        <a:srgbClr val="DFDFDF"/>
                      </a:solidFill>
                      <a:prstDash val="solid"/>
                      <a:round/>
                      <a:headEnd type="none" w="sm" len="sm"/>
                      <a:tailEnd type="none" w="sm" len="sm"/>
                    </a:lnL>
                    <a:lnR w="9525" cap="flat" cmpd="sng">
                      <a:solidFill>
                        <a:srgbClr val="DFDFDF"/>
                      </a:solidFill>
                      <a:prstDash val="solid"/>
                      <a:round/>
                      <a:headEnd type="none" w="sm" len="sm"/>
                      <a:tailEnd type="none" w="sm" len="sm"/>
                    </a:lnR>
                    <a:lnT w="9525" cap="flat" cmpd="sng">
                      <a:solidFill>
                        <a:srgbClr val="DFDFDF"/>
                      </a:solidFill>
                      <a:prstDash val="solid"/>
                      <a:round/>
                      <a:headEnd type="none" w="sm" len="sm"/>
                      <a:tailEnd type="none" w="sm" len="sm"/>
                    </a:lnT>
                    <a:lnB w="9525" cap="flat" cmpd="sng">
                      <a:solidFill>
                        <a:srgbClr val="DFDFDF"/>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None/>
                      </a:pPr>
                      <a:r>
                        <a:rPr lang="en-US" sz="1200" b="0" u="none" strike="noStrike" cap="none"/>
                        <a:t>0</a:t>
                      </a:r>
                      <a:endParaRPr/>
                    </a:p>
                  </a:txBody>
                  <a:tcPr marL="76200" marR="76200" marT="106675" marB="106675" anchor="ctr">
                    <a:lnL w="9525" cap="flat" cmpd="sng">
                      <a:solidFill>
                        <a:srgbClr val="DFDFDF"/>
                      </a:solidFill>
                      <a:prstDash val="solid"/>
                      <a:round/>
                      <a:headEnd type="none" w="sm" len="sm"/>
                      <a:tailEnd type="none" w="sm" len="sm"/>
                    </a:lnL>
                    <a:lnR w="9525" cap="flat" cmpd="sng">
                      <a:solidFill>
                        <a:srgbClr val="DFDFDF"/>
                      </a:solidFill>
                      <a:prstDash val="solid"/>
                      <a:round/>
                      <a:headEnd type="none" w="sm" len="sm"/>
                      <a:tailEnd type="none" w="sm" len="sm"/>
                    </a:lnR>
                    <a:lnT w="9525" cap="flat" cmpd="sng">
                      <a:solidFill>
                        <a:srgbClr val="DFDFDF"/>
                      </a:solidFill>
                      <a:prstDash val="solid"/>
                      <a:round/>
                      <a:headEnd type="none" w="sm" len="sm"/>
                      <a:tailEnd type="none" w="sm" len="sm"/>
                    </a:lnT>
                    <a:lnB w="9525" cap="flat" cmpd="sng">
                      <a:solidFill>
                        <a:srgbClr val="DFDFDF"/>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None/>
                      </a:pPr>
                      <a:r>
                        <a:rPr lang="en-US" sz="1200" b="0" u="none" strike="noStrike" cap="none"/>
                        <a:t>0</a:t>
                      </a:r>
                      <a:endParaRPr/>
                    </a:p>
                  </a:txBody>
                  <a:tcPr marL="76200" marR="76200" marT="106675" marB="106675" anchor="ctr">
                    <a:lnL w="9525" cap="flat" cmpd="sng">
                      <a:solidFill>
                        <a:srgbClr val="DFDFDF"/>
                      </a:solidFill>
                      <a:prstDash val="solid"/>
                      <a:round/>
                      <a:headEnd type="none" w="sm" len="sm"/>
                      <a:tailEnd type="none" w="sm" len="sm"/>
                    </a:lnL>
                    <a:lnR w="9525" cap="flat" cmpd="sng">
                      <a:solidFill>
                        <a:srgbClr val="DFDFDF"/>
                      </a:solidFill>
                      <a:prstDash val="solid"/>
                      <a:round/>
                      <a:headEnd type="none" w="sm" len="sm"/>
                      <a:tailEnd type="none" w="sm" len="sm"/>
                    </a:lnR>
                    <a:lnT w="9525" cap="flat" cmpd="sng">
                      <a:solidFill>
                        <a:srgbClr val="DFDFDF"/>
                      </a:solidFill>
                      <a:prstDash val="solid"/>
                      <a:round/>
                      <a:headEnd type="none" w="sm" len="sm"/>
                      <a:tailEnd type="none" w="sm" len="sm"/>
                    </a:lnT>
                    <a:lnB w="9525" cap="flat" cmpd="sng">
                      <a:solidFill>
                        <a:srgbClr val="DFDFDF"/>
                      </a:solidFill>
                      <a:prstDash val="solid"/>
                      <a:round/>
                      <a:headEnd type="none" w="sm" len="sm"/>
                      <a:tailEnd type="none" w="sm" len="sm"/>
                    </a:lnB>
                    <a:solidFill>
                      <a:srgbClr val="FFFFFF"/>
                    </a:solidFill>
                  </a:tcPr>
                </a:tc>
                <a:extLst>
                  <a:ext uri="{0D108BD9-81ED-4DB2-BD59-A6C34878D82A}">
                    <a16:rowId xmlns:a16="http://schemas.microsoft.com/office/drawing/2014/main" val="10005"/>
                  </a:ext>
                </a:extLst>
              </a:tr>
              <a:tr h="403850">
                <a:tc>
                  <a:txBody>
                    <a:bodyPr/>
                    <a:lstStyle/>
                    <a:p>
                      <a:pPr marL="0" marR="0" lvl="0" indent="0" algn="ctr" rtl="0">
                        <a:lnSpc>
                          <a:spcPct val="100000"/>
                        </a:lnSpc>
                        <a:spcBef>
                          <a:spcPts val="0"/>
                        </a:spcBef>
                        <a:spcAft>
                          <a:spcPts val="0"/>
                        </a:spcAft>
                        <a:buNone/>
                      </a:pPr>
                      <a:r>
                        <a:rPr lang="en-US" sz="1200" b="0" u="none" strike="noStrike" cap="none"/>
                        <a:t>1</a:t>
                      </a:r>
                      <a:endParaRPr/>
                    </a:p>
                  </a:txBody>
                  <a:tcPr marL="76200" marR="76200" marT="106675" marB="106675" anchor="ctr">
                    <a:lnL w="9525" cap="flat" cmpd="sng">
                      <a:solidFill>
                        <a:srgbClr val="DFDFDF"/>
                      </a:solidFill>
                      <a:prstDash val="solid"/>
                      <a:round/>
                      <a:headEnd type="none" w="sm" len="sm"/>
                      <a:tailEnd type="none" w="sm" len="sm"/>
                    </a:lnL>
                    <a:lnR w="9525" cap="flat" cmpd="sng">
                      <a:solidFill>
                        <a:srgbClr val="DFDFDF"/>
                      </a:solidFill>
                      <a:prstDash val="solid"/>
                      <a:round/>
                      <a:headEnd type="none" w="sm" len="sm"/>
                      <a:tailEnd type="none" w="sm" len="sm"/>
                    </a:lnR>
                    <a:lnT w="9525" cap="flat" cmpd="sng">
                      <a:solidFill>
                        <a:srgbClr val="DFDFDF"/>
                      </a:solidFill>
                      <a:prstDash val="solid"/>
                      <a:round/>
                      <a:headEnd type="none" w="sm" len="sm"/>
                      <a:tailEnd type="none" w="sm" len="sm"/>
                    </a:lnT>
                    <a:lnB w="9525" cap="flat" cmpd="sng">
                      <a:solidFill>
                        <a:srgbClr val="DFDFDF"/>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None/>
                      </a:pPr>
                      <a:r>
                        <a:rPr lang="en-US" sz="1200" b="0" u="none" strike="noStrike" cap="none"/>
                        <a:t>0</a:t>
                      </a:r>
                      <a:endParaRPr/>
                    </a:p>
                  </a:txBody>
                  <a:tcPr marL="76200" marR="76200" marT="106675" marB="106675" anchor="ctr">
                    <a:lnL w="9525" cap="flat" cmpd="sng">
                      <a:solidFill>
                        <a:srgbClr val="DFDFDF"/>
                      </a:solidFill>
                      <a:prstDash val="solid"/>
                      <a:round/>
                      <a:headEnd type="none" w="sm" len="sm"/>
                      <a:tailEnd type="none" w="sm" len="sm"/>
                    </a:lnL>
                    <a:lnR w="9525" cap="flat" cmpd="sng">
                      <a:solidFill>
                        <a:srgbClr val="DFDFDF"/>
                      </a:solidFill>
                      <a:prstDash val="solid"/>
                      <a:round/>
                      <a:headEnd type="none" w="sm" len="sm"/>
                      <a:tailEnd type="none" w="sm" len="sm"/>
                    </a:lnR>
                    <a:lnT w="9525" cap="flat" cmpd="sng">
                      <a:solidFill>
                        <a:srgbClr val="DFDFDF"/>
                      </a:solidFill>
                      <a:prstDash val="solid"/>
                      <a:round/>
                      <a:headEnd type="none" w="sm" len="sm"/>
                      <a:tailEnd type="none" w="sm" len="sm"/>
                    </a:lnT>
                    <a:lnB w="9525" cap="flat" cmpd="sng">
                      <a:solidFill>
                        <a:srgbClr val="DFDFDF"/>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None/>
                      </a:pPr>
                      <a:r>
                        <a:rPr lang="en-US" sz="1200" b="0" u="none" strike="noStrike" cap="none"/>
                        <a:t>1</a:t>
                      </a:r>
                      <a:endParaRPr/>
                    </a:p>
                  </a:txBody>
                  <a:tcPr marL="76200" marR="76200" marT="106675" marB="106675" anchor="ctr">
                    <a:lnL w="9525" cap="flat" cmpd="sng">
                      <a:solidFill>
                        <a:srgbClr val="DFDFDF"/>
                      </a:solidFill>
                      <a:prstDash val="solid"/>
                      <a:round/>
                      <a:headEnd type="none" w="sm" len="sm"/>
                      <a:tailEnd type="none" w="sm" len="sm"/>
                    </a:lnL>
                    <a:lnR w="9525" cap="flat" cmpd="sng">
                      <a:solidFill>
                        <a:srgbClr val="DFDFDF"/>
                      </a:solidFill>
                      <a:prstDash val="solid"/>
                      <a:round/>
                      <a:headEnd type="none" w="sm" len="sm"/>
                      <a:tailEnd type="none" w="sm" len="sm"/>
                    </a:lnR>
                    <a:lnT w="9525" cap="flat" cmpd="sng">
                      <a:solidFill>
                        <a:srgbClr val="DFDFDF"/>
                      </a:solidFill>
                      <a:prstDash val="solid"/>
                      <a:round/>
                      <a:headEnd type="none" w="sm" len="sm"/>
                      <a:tailEnd type="none" w="sm" len="sm"/>
                    </a:lnT>
                    <a:lnB w="9525" cap="flat" cmpd="sng">
                      <a:solidFill>
                        <a:srgbClr val="DFDFDF"/>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None/>
                      </a:pPr>
                      <a:r>
                        <a:rPr lang="en-US" sz="1200" b="0" u="none" strike="noStrike" cap="none"/>
                        <a:t>0</a:t>
                      </a:r>
                      <a:endParaRPr/>
                    </a:p>
                  </a:txBody>
                  <a:tcPr marL="76200" marR="76200" marT="106675" marB="106675" anchor="ctr">
                    <a:lnL w="9525" cap="flat" cmpd="sng">
                      <a:solidFill>
                        <a:srgbClr val="DFDFDF"/>
                      </a:solidFill>
                      <a:prstDash val="solid"/>
                      <a:round/>
                      <a:headEnd type="none" w="sm" len="sm"/>
                      <a:tailEnd type="none" w="sm" len="sm"/>
                    </a:lnL>
                    <a:lnR w="9525" cap="flat" cmpd="sng">
                      <a:solidFill>
                        <a:srgbClr val="DFDFDF"/>
                      </a:solidFill>
                      <a:prstDash val="solid"/>
                      <a:round/>
                      <a:headEnd type="none" w="sm" len="sm"/>
                      <a:tailEnd type="none" w="sm" len="sm"/>
                    </a:lnR>
                    <a:lnT w="9525" cap="flat" cmpd="sng">
                      <a:solidFill>
                        <a:srgbClr val="DFDFDF"/>
                      </a:solidFill>
                      <a:prstDash val="solid"/>
                      <a:round/>
                      <a:headEnd type="none" w="sm" len="sm"/>
                      <a:tailEnd type="none" w="sm" len="sm"/>
                    </a:lnT>
                    <a:lnB w="9525" cap="flat" cmpd="sng">
                      <a:solidFill>
                        <a:srgbClr val="DFDFDF"/>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None/>
                      </a:pPr>
                      <a:r>
                        <a:rPr lang="en-US" sz="1200" b="0" u="none" strike="noStrike" cap="none"/>
                        <a:t>0</a:t>
                      </a:r>
                      <a:endParaRPr/>
                    </a:p>
                  </a:txBody>
                  <a:tcPr marL="76200" marR="76200" marT="106675" marB="106675" anchor="ctr">
                    <a:lnL w="9525" cap="flat" cmpd="sng">
                      <a:solidFill>
                        <a:srgbClr val="DFDFDF"/>
                      </a:solidFill>
                      <a:prstDash val="solid"/>
                      <a:round/>
                      <a:headEnd type="none" w="sm" len="sm"/>
                      <a:tailEnd type="none" w="sm" len="sm"/>
                    </a:lnL>
                    <a:lnR w="9525" cap="flat" cmpd="sng">
                      <a:solidFill>
                        <a:srgbClr val="DFDFDF"/>
                      </a:solidFill>
                      <a:prstDash val="solid"/>
                      <a:round/>
                      <a:headEnd type="none" w="sm" len="sm"/>
                      <a:tailEnd type="none" w="sm" len="sm"/>
                    </a:lnR>
                    <a:lnT w="9525" cap="flat" cmpd="sng">
                      <a:solidFill>
                        <a:srgbClr val="DFDFDF"/>
                      </a:solidFill>
                      <a:prstDash val="solid"/>
                      <a:round/>
                      <a:headEnd type="none" w="sm" len="sm"/>
                      <a:tailEnd type="none" w="sm" len="sm"/>
                    </a:lnT>
                    <a:lnB w="9525" cap="flat" cmpd="sng">
                      <a:solidFill>
                        <a:srgbClr val="DFDFDF"/>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None/>
                      </a:pPr>
                      <a:r>
                        <a:rPr lang="en-US" sz="1200" b="0" u="none" strike="noStrike" cap="none"/>
                        <a:t>0</a:t>
                      </a:r>
                      <a:endParaRPr/>
                    </a:p>
                  </a:txBody>
                  <a:tcPr marL="76200" marR="76200" marT="106675" marB="106675" anchor="ctr">
                    <a:lnL w="9525" cap="flat" cmpd="sng">
                      <a:solidFill>
                        <a:srgbClr val="DFDFDF"/>
                      </a:solidFill>
                      <a:prstDash val="solid"/>
                      <a:round/>
                      <a:headEnd type="none" w="sm" len="sm"/>
                      <a:tailEnd type="none" w="sm" len="sm"/>
                    </a:lnL>
                    <a:lnR w="9525" cap="flat" cmpd="sng">
                      <a:solidFill>
                        <a:srgbClr val="DFDFDF"/>
                      </a:solidFill>
                      <a:prstDash val="solid"/>
                      <a:round/>
                      <a:headEnd type="none" w="sm" len="sm"/>
                      <a:tailEnd type="none" w="sm" len="sm"/>
                    </a:lnR>
                    <a:lnT w="9525" cap="flat" cmpd="sng">
                      <a:solidFill>
                        <a:srgbClr val="DFDFDF"/>
                      </a:solidFill>
                      <a:prstDash val="solid"/>
                      <a:round/>
                      <a:headEnd type="none" w="sm" len="sm"/>
                      <a:tailEnd type="none" w="sm" len="sm"/>
                    </a:lnT>
                    <a:lnB w="9525" cap="flat" cmpd="sng">
                      <a:solidFill>
                        <a:srgbClr val="DFDFDF"/>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None/>
                      </a:pPr>
                      <a:r>
                        <a:rPr lang="en-US" sz="1200" b="0" u="none" strike="noStrike" cap="none"/>
                        <a:t>0</a:t>
                      </a:r>
                      <a:endParaRPr/>
                    </a:p>
                  </a:txBody>
                  <a:tcPr marL="76200" marR="76200" marT="106675" marB="106675" anchor="ctr">
                    <a:lnL w="9525" cap="flat" cmpd="sng">
                      <a:solidFill>
                        <a:srgbClr val="DFDFDF"/>
                      </a:solidFill>
                      <a:prstDash val="solid"/>
                      <a:round/>
                      <a:headEnd type="none" w="sm" len="sm"/>
                      <a:tailEnd type="none" w="sm" len="sm"/>
                    </a:lnL>
                    <a:lnR w="9525" cap="flat" cmpd="sng">
                      <a:solidFill>
                        <a:srgbClr val="DFDFDF"/>
                      </a:solidFill>
                      <a:prstDash val="solid"/>
                      <a:round/>
                      <a:headEnd type="none" w="sm" len="sm"/>
                      <a:tailEnd type="none" w="sm" len="sm"/>
                    </a:lnR>
                    <a:lnT w="9525" cap="flat" cmpd="sng">
                      <a:solidFill>
                        <a:srgbClr val="DFDFDF"/>
                      </a:solidFill>
                      <a:prstDash val="solid"/>
                      <a:round/>
                      <a:headEnd type="none" w="sm" len="sm"/>
                      <a:tailEnd type="none" w="sm" len="sm"/>
                    </a:lnT>
                    <a:lnB w="9525" cap="flat" cmpd="sng">
                      <a:solidFill>
                        <a:srgbClr val="DFDFDF"/>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None/>
                      </a:pPr>
                      <a:r>
                        <a:rPr lang="en-US" sz="1200" b="0" u="none" strike="noStrike" cap="none"/>
                        <a:t>0</a:t>
                      </a:r>
                      <a:endParaRPr/>
                    </a:p>
                  </a:txBody>
                  <a:tcPr marL="76200" marR="76200" marT="106675" marB="106675" anchor="ctr">
                    <a:lnL w="9525" cap="flat" cmpd="sng">
                      <a:solidFill>
                        <a:srgbClr val="DFDFDF"/>
                      </a:solidFill>
                      <a:prstDash val="solid"/>
                      <a:round/>
                      <a:headEnd type="none" w="sm" len="sm"/>
                      <a:tailEnd type="none" w="sm" len="sm"/>
                    </a:lnL>
                    <a:lnR w="9525" cap="flat" cmpd="sng">
                      <a:solidFill>
                        <a:srgbClr val="DFDFDF"/>
                      </a:solidFill>
                      <a:prstDash val="solid"/>
                      <a:round/>
                      <a:headEnd type="none" w="sm" len="sm"/>
                      <a:tailEnd type="none" w="sm" len="sm"/>
                    </a:lnR>
                    <a:lnT w="9525" cap="flat" cmpd="sng">
                      <a:solidFill>
                        <a:srgbClr val="DFDFDF"/>
                      </a:solidFill>
                      <a:prstDash val="solid"/>
                      <a:round/>
                      <a:headEnd type="none" w="sm" len="sm"/>
                      <a:tailEnd type="none" w="sm" len="sm"/>
                    </a:lnT>
                    <a:lnB w="9525" cap="flat" cmpd="sng">
                      <a:solidFill>
                        <a:srgbClr val="DFDFDF"/>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None/>
                      </a:pPr>
                      <a:r>
                        <a:rPr lang="en-US" sz="1200" b="0" u="none" strike="noStrike" cap="none"/>
                        <a:t>1</a:t>
                      </a:r>
                      <a:endParaRPr/>
                    </a:p>
                  </a:txBody>
                  <a:tcPr marL="76200" marR="76200" marT="106675" marB="106675" anchor="ctr">
                    <a:lnL w="9525" cap="flat" cmpd="sng">
                      <a:solidFill>
                        <a:srgbClr val="DFDFDF"/>
                      </a:solidFill>
                      <a:prstDash val="solid"/>
                      <a:round/>
                      <a:headEnd type="none" w="sm" len="sm"/>
                      <a:tailEnd type="none" w="sm" len="sm"/>
                    </a:lnL>
                    <a:lnR w="9525" cap="flat" cmpd="sng">
                      <a:solidFill>
                        <a:srgbClr val="DFDFDF"/>
                      </a:solidFill>
                      <a:prstDash val="solid"/>
                      <a:round/>
                      <a:headEnd type="none" w="sm" len="sm"/>
                      <a:tailEnd type="none" w="sm" len="sm"/>
                    </a:lnR>
                    <a:lnT w="9525" cap="flat" cmpd="sng">
                      <a:solidFill>
                        <a:srgbClr val="DFDFDF"/>
                      </a:solidFill>
                      <a:prstDash val="solid"/>
                      <a:round/>
                      <a:headEnd type="none" w="sm" len="sm"/>
                      <a:tailEnd type="none" w="sm" len="sm"/>
                    </a:lnT>
                    <a:lnB w="9525" cap="flat" cmpd="sng">
                      <a:solidFill>
                        <a:srgbClr val="DFDFDF"/>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None/>
                      </a:pPr>
                      <a:r>
                        <a:rPr lang="en-US" sz="1200" b="0" u="none" strike="noStrike" cap="none"/>
                        <a:t>0</a:t>
                      </a:r>
                      <a:endParaRPr/>
                    </a:p>
                  </a:txBody>
                  <a:tcPr marL="76200" marR="76200" marT="106675" marB="106675" anchor="ctr">
                    <a:lnL w="9525" cap="flat" cmpd="sng">
                      <a:solidFill>
                        <a:srgbClr val="DFDFDF"/>
                      </a:solidFill>
                      <a:prstDash val="solid"/>
                      <a:round/>
                      <a:headEnd type="none" w="sm" len="sm"/>
                      <a:tailEnd type="none" w="sm" len="sm"/>
                    </a:lnL>
                    <a:lnR w="9525" cap="flat" cmpd="sng">
                      <a:solidFill>
                        <a:srgbClr val="DFDFDF"/>
                      </a:solidFill>
                      <a:prstDash val="solid"/>
                      <a:round/>
                      <a:headEnd type="none" w="sm" len="sm"/>
                      <a:tailEnd type="none" w="sm" len="sm"/>
                    </a:lnR>
                    <a:lnT w="9525" cap="flat" cmpd="sng">
                      <a:solidFill>
                        <a:srgbClr val="DFDFDF"/>
                      </a:solidFill>
                      <a:prstDash val="solid"/>
                      <a:round/>
                      <a:headEnd type="none" w="sm" len="sm"/>
                      <a:tailEnd type="none" w="sm" len="sm"/>
                    </a:lnT>
                    <a:lnB w="9525" cap="flat" cmpd="sng">
                      <a:solidFill>
                        <a:srgbClr val="DFDFDF"/>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None/>
                      </a:pPr>
                      <a:r>
                        <a:rPr lang="en-US" sz="1200" b="0" u="none" strike="noStrike" cap="none"/>
                        <a:t>0</a:t>
                      </a:r>
                      <a:endParaRPr/>
                    </a:p>
                  </a:txBody>
                  <a:tcPr marL="76200" marR="76200" marT="106675" marB="106675" anchor="ctr">
                    <a:lnL w="9525" cap="flat" cmpd="sng">
                      <a:solidFill>
                        <a:srgbClr val="DFDFDF"/>
                      </a:solidFill>
                      <a:prstDash val="solid"/>
                      <a:round/>
                      <a:headEnd type="none" w="sm" len="sm"/>
                      <a:tailEnd type="none" w="sm" len="sm"/>
                    </a:lnL>
                    <a:lnR w="9525" cap="flat" cmpd="sng">
                      <a:solidFill>
                        <a:srgbClr val="DFDFDF"/>
                      </a:solidFill>
                      <a:prstDash val="solid"/>
                      <a:round/>
                      <a:headEnd type="none" w="sm" len="sm"/>
                      <a:tailEnd type="none" w="sm" len="sm"/>
                    </a:lnR>
                    <a:lnT w="9525" cap="flat" cmpd="sng">
                      <a:solidFill>
                        <a:srgbClr val="DFDFDF"/>
                      </a:solidFill>
                      <a:prstDash val="solid"/>
                      <a:round/>
                      <a:headEnd type="none" w="sm" len="sm"/>
                      <a:tailEnd type="none" w="sm" len="sm"/>
                    </a:lnT>
                    <a:lnB w="9525" cap="flat" cmpd="sng">
                      <a:solidFill>
                        <a:srgbClr val="DFDFDF"/>
                      </a:solidFill>
                      <a:prstDash val="solid"/>
                      <a:round/>
                      <a:headEnd type="none" w="sm" len="sm"/>
                      <a:tailEnd type="none" w="sm" len="sm"/>
                    </a:lnB>
                    <a:solidFill>
                      <a:srgbClr val="FFFFFF"/>
                    </a:solidFill>
                  </a:tcPr>
                </a:tc>
                <a:extLst>
                  <a:ext uri="{0D108BD9-81ED-4DB2-BD59-A6C34878D82A}">
                    <a16:rowId xmlns:a16="http://schemas.microsoft.com/office/drawing/2014/main" val="10006"/>
                  </a:ext>
                </a:extLst>
              </a:tr>
              <a:tr h="403850">
                <a:tc>
                  <a:txBody>
                    <a:bodyPr/>
                    <a:lstStyle/>
                    <a:p>
                      <a:pPr marL="0" marR="0" lvl="0" indent="0" algn="ctr" rtl="0">
                        <a:lnSpc>
                          <a:spcPct val="100000"/>
                        </a:lnSpc>
                        <a:spcBef>
                          <a:spcPts val="0"/>
                        </a:spcBef>
                        <a:spcAft>
                          <a:spcPts val="0"/>
                        </a:spcAft>
                        <a:buNone/>
                      </a:pPr>
                      <a:r>
                        <a:rPr lang="en-US" sz="1200" b="0" u="none" strike="noStrike" cap="none"/>
                        <a:t>1</a:t>
                      </a:r>
                      <a:endParaRPr/>
                    </a:p>
                  </a:txBody>
                  <a:tcPr marL="76200" marR="76200" marT="106675" marB="106675" anchor="ctr">
                    <a:lnL w="9525" cap="flat" cmpd="sng">
                      <a:solidFill>
                        <a:srgbClr val="DFDFDF"/>
                      </a:solidFill>
                      <a:prstDash val="solid"/>
                      <a:round/>
                      <a:headEnd type="none" w="sm" len="sm"/>
                      <a:tailEnd type="none" w="sm" len="sm"/>
                    </a:lnL>
                    <a:lnR w="9525" cap="flat" cmpd="sng">
                      <a:solidFill>
                        <a:srgbClr val="DFDFDF"/>
                      </a:solidFill>
                      <a:prstDash val="solid"/>
                      <a:round/>
                      <a:headEnd type="none" w="sm" len="sm"/>
                      <a:tailEnd type="none" w="sm" len="sm"/>
                    </a:lnR>
                    <a:lnT w="9525" cap="flat" cmpd="sng">
                      <a:solidFill>
                        <a:srgbClr val="DFDFDF"/>
                      </a:solidFill>
                      <a:prstDash val="solid"/>
                      <a:round/>
                      <a:headEnd type="none" w="sm" len="sm"/>
                      <a:tailEnd type="none" w="sm" len="sm"/>
                    </a:lnT>
                    <a:lnB w="9525" cap="flat" cmpd="sng">
                      <a:solidFill>
                        <a:srgbClr val="DFDFDF"/>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None/>
                      </a:pPr>
                      <a:r>
                        <a:rPr lang="en-US" sz="1200" b="0" u="none" strike="noStrike" cap="none"/>
                        <a:t>1</a:t>
                      </a:r>
                      <a:endParaRPr/>
                    </a:p>
                  </a:txBody>
                  <a:tcPr marL="76200" marR="76200" marT="106675" marB="106675" anchor="ctr">
                    <a:lnL w="9525" cap="flat" cmpd="sng">
                      <a:solidFill>
                        <a:srgbClr val="DFDFDF"/>
                      </a:solidFill>
                      <a:prstDash val="solid"/>
                      <a:round/>
                      <a:headEnd type="none" w="sm" len="sm"/>
                      <a:tailEnd type="none" w="sm" len="sm"/>
                    </a:lnL>
                    <a:lnR w="9525" cap="flat" cmpd="sng">
                      <a:solidFill>
                        <a:srgbClr val="DFDFDF"/>
                      </a:solidFill>
                      <a:prstDash val="solid"/>
                      <a:round/>
                      <a:headEnd type="none" w="sm" len="sm"/>
                      <a:tailEnd type="none" w="sm" len="sm"/>
                    </a:lnR>
                    <a:lnT w="9525" cap="flat" cmpd="sng">
                      <a:solidFill>
                        <a:srgbClr val="DFDFDF"/>
                      </a:solidFill>
                      <a:prstDash val="solid"/>
                      <a:round/>
                      <a:headEnd type="none" w="sm" len="sm"/>
                      <a:tailEnd type="none" w="sm" len="sm"/>
                    </a:lnT>
                    <a:lnB w="9525" cap="flat" cmpd="sng">
                      <a:solidFill>
                        <a:srgbClr val="DFDFDF"/>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None/>
                      </a:pPr>
                      <a:r>
                        <a:rPr lang="en-US" sz="1200" b="0" u="none" strike="noStrike" cap="none"/>
                        <a:t>0</a:t>
                      </a:r>
                      <a:endParaRPr/>
                    </a:p>
                  </a:txBody>
                  <a:tcPr marL="76200" marR="76200" marT="106675" marB="106675" anchor="ctr">
                    <a:lnL w="9525" cap="flat" cmpd="sng">
                      <a:solidFill>
                        <a:srgbClr val="DFDFDF"/>
                      </a:solidFill>
                      <a:prstDash val="solid"/>
                      <a:round/>
                      <a:headEnd type="none" w="sm" len="sm"/>
                      <a:tailEnd type="none" w="sm" len="sm"/>
                    </a:lnL>
                    <a:lnR w="9525" cap="flat" cmpd="sng">
                      <a:solidFill>
                        <a:srgbClr val="DFDFDF"/>
                      </a:solidFill>
                      <a:prstDash val="solid"/>
                      <a:round/>
                      <a:headEnd type="none" w="sm" len="sm"/>
                      <a:tailEnd type="none" w="sm" len="sm"/>
                    </a:lnR>
                    <a:lnT w="9525" cap="flat" cmpd="sng">
                      <a:solidFill>
                        <a:srgbClr val="DFDFDF"/>
                      </a:solidFill>
                      <a:prstDash val="solid"/>
                      <a:round/>
                      <a:headEnd type="none" w="sm" len="sm"/>
                      <a:tailEnd type="none" w="sm" len="sm"/>
                    </a:lnT>
                    <a:lnB w="9525" cap="flat" cmpd="sng">
                      <a:solidFill>
                        <a:srgbClr val="DFDFDF"/>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None/>
                      </a:pPr>
                      <a:r>
                        <a:rPr lang="en-US" sz="1200" b="0" u="none" strike="noStrike" cap="none"/>
                        <a:t>0</a:t>
                      </a:r>
                      <a:endParaRPr/>
                    </a:p>
                  </a:txBody>
                  <a:tcPr marL="76200" marR="76200" marT="106675" marB="106675" anchor="ctr">
                    <a:lnL w="9525" cap="flat" cmpd="sng">
                      <a:solidFill>
                        <a:srgbClr val="DFDFDF"/>
                      </a:solidFill>
                      <a:prstDash val="solid"/>
                      <a:round/>
                      <a:headEnd type="none" w="sm" len="sm"/>
                      <a:tailEnd type="none" w="sm" len="sm"/>
                    </a:lnL>
                    <a:lnR w="9525" cap="flat" cmpd="sng">
                      <a:solidFill>
                        <a:srgbClr val="DFDFDF"/>
                      </a:solidFill>
                      <a:prstDash val="solid"/>
                      <a:round/>
                      <a:headEnd type="none" w="sm" len="sm"/>
                      <a:tailEnd type="none" w="sm" len="sm"/>
                    </a:lnR>
                    <a:lnT w="9525" cap="flat" cmpd="sng">
                      <a:solidFill>
                        <a:srgbClr val="DFDFDF"/>
                      </a:solidFill>
                      <a:prstDash val="solid"/>
                      <a:round/>
                      <a:headEnd type="none" w="sm" len="sm"/>
                      <a:tailEnd type="none" w="sm" len="sm"/>
                    </a:lnT>
                    <a:lnB w="9525" cap="flat" cmpd="sng">
                      <a:solidFill>
                        <a:srgbClr val="DFDFDF"/>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None/>
                      </a:pPr>
                      <a:r>
                        <a:rPr lang="en-US" sz="1200" b="0" u="none" strike="noStrike" cap="none"/>
                        <a:t>0</a:t>
                      </a:r>
                      <a:endParaRPr/>
                    </a:p>
                  </a:txBody>
                  <a:tcPr marL="76200" marR="76200" marT="106675" marB="106675" anchor="ctr">
                    <a:lnL w="9525" cap="flat" cmpd="sng">
                      <a:solidFill>
                        <a:srgbClr val="DFDFDF"/>
                      </a:solidFill>
                      <a:prstDash val="solid"/>
                      <a:round/>
                      <a:headEnd type="none" w="sm" len="sm"/>
                      <a:tailEnd type="none" w="sm" len="sm"/>
                    </a:lnL>
                    <a:lnR w="9525" cap="flat" cmpd="sng">
                      <a:solidFill>
                        <a:srgbClr val="DFDFDF"/>
                      </a:solidFill>
                      <a:prstDash val="solid"/>
                      <a:round/>
                      <a:headEnd type="none" w="sm" len="sm"/>
                      <a:tailEnd type="none" w="sm" len="sm"/>
                    </a:lnR>
                    <a:lnT w="9525" cap="flat" cmpd="sng">
                      <a:solidFill>
                        <a:srgbClr val="DFDFDF"/>
                      </a:solidFill>
                      <a:prstDash val="solid"/>
                      <a:round/>
                      <a:headEnd type="none" w="sm" len="sm"/>
                      <a:tailEnd type="none" w="sm" len="sm"/>
                    </a:lnT>
                    <a:lnB w="9525" cap="flat" cmpd="sng">
                      <a:solidFill>
                        <a:srgbClr val="DFDFDF"/>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None/>
                      </a:pPr>
                      <a:r>
                        <a:rPr lang="en-US" sz="1200" b="0" u="none" strike="noStrike" cap="none"/>
                        <a:t>0</a:t>
                      </a:r>
                      <a:endParaRPr/>
                    </a:p>
                  </a:txBody>
                  <a:tcPr marL="76200" marR="76200" marT="106675" marB="106675" anchor="ctr">
                    <a:lnL w="9525" cap="flat" cmpd="sng">
                      <a:solidFill>
                        <a:srgbClr val="DFDFDF"/>
                      </a:solidFill>
                      <a:prstDash val="solid"/>
                      <a:round/>
                      <a:headEnd type="none" w="sm" len="sm"/>
                      <a:tailEnd type="none" w="sm" len="sm"/>
                    </a:lnL>
                    <a:lnR w="9525" cap="flat" cmpd="sng">
                      <a:solidFill>
                        <a:srgbClr val="DFDFDF"/>
                      </a:solidFill>
                      <a:prstDash val="solid"/>
                      <a:round/>
                      <a:headEnd type="none" w="sm" len="sm"/>
                      <a:tailEnd type="none" w="sm" len="sm"/>
                    </a:lnR>
                    <a:lnT w="9525" cap="flat" cmpd="sng">
                      <a:solidFill>
                        <a:srgbClr val="DFDFDF"/>
                      </a:solidFill>
                      <a:prstDash val="solid"/>
                      <a:round/>
                      <a:headEnd type="none" w="sm" len="sm"/>
                      <a:tailEnd type="none" w="sm" len="sm"/>
                    </a:lnT>
                    <a:lnB w="9525" cap="flat" cmpd="sng">
                      <a:solidFill>
                        <a:srgbClr val="DFDFDF"/>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None/>
                      </a:pPr>
                      <a:r>
                        <a:rPr lang="en-US" sz="1200" b="0" u="none" strike="noStrike" cap="none"/>
                        <a:t>0</a:t>
                      </a:r>
                      <a:endParaRPr/>
                    </a:p>
                  </a:txBody>
                  <a:tcPr marL="76200" marR="76200" marT="106675" marB="106675" anchor="ctr">
                    <a:lnL w="9525" cap="flat" cmpd="sng">
                      <a:solidFill>
                        <a:srgbClr val="DFDFDF"/>
                      </a:solidFill>
                      <a:prstDash val="solid"/>
                      <a:round/>
                      <a:headEnd type="none" w="sm" len="sm"/>
                      <a:tailEnd type="none" w="sm" len="sm"/>
                    </a:lnL>
                    <a:lnR w="9525" cap="flat" cmpd="sng">
                      <a:solidFill>
                        <a:srgbClr val="DFDFDF"/>
                      </a:solidFill>
                      <a:prstDash val="solid"/>
                      <a:round/>
                      <a:headEnd type="none" w="sm" len="sm"/>
                      <a:tailEnd type="none" w="sm" len="sm"/>
                    </a:lnR>
                    <a:lnT w="9525" cap="flat" cmpd="sng">
                      <a:solidFill>
                        <a:srgbClr val="DFDFDF"/>
                      </a:solidFill>
                      <a:prstDash val="solid"/>
                      <a:round/>
                      <a:headEnd type="none" w="sm" len="sm"/>
                      <a:tailEnd type="none" w="sm" len="sm"/>
                    </a:lnT>
                    <a:lnB w="9525" cap="flat" cmpd="sng">
                      <a:solidFill>
                        <a:srgbClr val="DFDFDF"/>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None/>
                      </a:pPr>
                      <a:r>
                        <a:rPr lang="en-US" sz="1200" b="0" u="none" strike="noStrike" cap="none"/>
                        <a:t>0</a:t>
                      </a:r>
                      <a:endParaRPr/>
                    </a:p>
                  </a:txBody>
                  <a:tcPr marL="76200" marR="76200" marT="106675" marB="106675" anchor="ctr">
                    <a:lnL w="9525" cap="flat" cmpd="sng">
                      <a:solidFill>
                        <a:srgbClr val="DFDFDF"/>
                      </a:solidFill>
                      <a:prstDash val="solid"/>
                      <a:round/>
                      <a:headEnd type="none" w="sm" len="sm"/>
                      <a:tailEnd type="none" w="sm" len="sm"/>
                    </a:lnL>
                    <a:lnR w="9525" cap="flat" cmpd="sng">
                      <a:solidFill>
                        <a:srgbClr val="DFDFDF"/>
                      </a:solidFill>
                      <a:prstDash val="solid"/>
                      <a:round/>
                      <a:headEnd type="none" w="sm" len="sm"/>
                      <a:tailEnd type="none" w="sm" len="sm"/>
                    </a:lnR>
                    <a:lnT w="9525" cap="flat" cmpd="sng">
                      <a:solidFill>
                        <a:srgbClr val="DFDFDF"/>
                      </a:solidFill>
                      <a:prstDash val="solid"/>
                      <a:round/>
                      <a:headEnd type="none" w="sm" len="sm"/>
                      <a:tailEnd type="none" w="sm" len="sm"/>
                    </a:lnT>
                    <a:lnB w="9525" cap="flat" cmpd="sng">
                      <a:solidFill>
                        <a:srgbClr val="DFDFDF"/>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None/>
                      </a:pPr>
                      <a:r>
                        <a:rPr lang="en-US" sz="1200" b="0" u="none" strike="noStrike" cap="none"/>
                        <a:t>0</a:t>
                      </a:r>
                      <a:endParaRPr/>
                    </a:p>
                  </a:txBody>
                  <a:tcPr marL="76200" marR="76200" marT="106675" marB="106675" anchor="ctr">
                    <a:lnL w="9525" cap="flat" cmpd="sng">
                      <a:solidFill>
                        <a:srgbClr val="DFDFDF"/>
                      </a:solidFill>
                      <a:prstDash val="solid"/>
                      <a:round/>
                      <a:headEnd type="none" w="sm" len="sm"/>
                      <a:tailEnd type="none" w="sm" len="sm"/>
                    </a:lnL>
                    <a:lnR w="9525" cap="flat" cmpd="sng">
                      <a:solidFill>
                        <a:srgbClr val="DFDFDF"/>
                      </a:solidFill>
                      <a:prstDash val="solid"/>
                      <a:round/>
                      <a:headEnd type="none" w="sm" len="sm"/>
                      <a:tailEnd type="none" w="sm" len="sm"/>
                    </a:lnR>
                    <a:lnT w="9525" cap="flat" cmpd="sng">
                      <a:solidFill>
                        <a:srgbClr val="DFDFDF"/>
                      </a:solidFill>
                      <a:prstDash val="solid"/>
                      <a:round/>
                      <a:headEnd type="none" w="sm" len="sm"/>
                      <a:tailEnd type="none" w="sm" len="sm"/>
                    </a:lnT>
                    <a:lnB w="9525" cap="flat" cmpd="sng">
                      <a:solidFill>
                        <a:srgbClr val="DFDFDF"/>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None/>
                      </a:pPr>
                      <a:r>
                        <a:rPr lang="en-US" sz="1200" b="0" u="none" strike="noStrike" cap="none"/>
                        <a:t>1</a:t>
                      </a:r>
                      <a:endParaRPr/>
                    </a:p>
                  </a:txBody>
                  <a:tcPr marL="76200" marR="76200" marT="106675" marB="106675" anchor="ctr">
                    <a:lnL w="9525" cap="flat" cmpd="sng">
                      <a:solidFill>
                        <a:srgbClr val="DFDFDF"/>
                      </a:solidFill>
                      <a:prstDash val="solid"/>
                      <a:round/>
                      <a:headEnd type="none" w="sm" len="sm"/>
                      <a:tailEnd type="none" w="sm" len="sm"/>
                    </a:lnL>
                    <a:lnR w="9525" cap="flat" cmpd="sng">
                      <a:solidFill>
                        <a:srgbClr val="DFDFDF"/>
                      </a:solidFill>
                      <a:prstDash val="solid"/>
                      <a:round/>
                      <a:headEnd type="none" w="sm" len="sm"/>
                      <a:tailEnd type="none" w="sm" len="sm"/>
                    </a:lnR>
                    <a:lnT w="9525" cap="flat" cmpd="sng">
                      <a:solidFill>
                        <a:srgbClr val="DFDFDF"/>
                      </a:solidFill>
                      <a:prstDash val="solid"/>
                      <a:round/>
                      <a:headEnd type="none" w="sm" len="sm"/>
                      <a:tailEnd type="none" w="sm" len="sm"/>
                    </a:lnT>
                    <a:lnB w="9525" cap="flat" cmpd="sng">
                      <a:solidFill>
                        <a:srgbClr val="DFDFDF"/>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None/>
                      </a:pPr>
                      <a:r>
                        <a:rPr lang="en-US" sz="1200" b="0" u="none" strike="noStrike" cap="none"/>
                        <a:t>0</a:t>
                      </a:r>
                      <a:endParaRPr/>
                    </a:p>
                  </a:txBody>
                  <a:tcPr marL="76200" marR="76200" marT="106675" marB="106675" anchor="ctr">
                    <a:lnL w="9525" cap="flat" cmpd="sng">
                      <a:solidFill>
                        <a:srgbClr val="DFDFDF"/>
                      </a:solidFill>
                      <a:prstDash val="solid"/>
                      <a:round/>
                      <a:headEnd type="none" w="sm" len="sm"/>
                      <a:tailEnd type="none" w="sm" len="sm"/>
                    </a:lnL>
                    <a:lnR w="9525" cap="flat" cmpd="sng">
                      <a:solidFill>
                        <a:srgbClr val="DFDFDF"/>
                      </a:solidFill>
                      <a:prstDash val="solid"/>
                      <a:round/>
                      <a:headEnd type="none" w="sm" len="sm"/>
                      <a:tailEnd type="none" w="sm" len="sm"/>
                    </a:lnR>
                    <a:lnT w="9525" cap="flat" cmpd="sng">
                      <a:solidFill>
                        <a:srgbClr val="DFDFDF"/>
                      </a:solidFill>
                      <a:prstDash val="solid"/>
                      <a:round/>
                      <a:headEnd type="none" w="sm" len="sm"/>
                      <a:tailEnd type="none" w="sm" len="sm"/>
                    </a:lnT>
                    <a:lnB w="9525" cap="flat" cmpd="sng">
                      <a:solidFill>
                        <a:srgbClr val="DFDFDF"/>
                      </a:solidFill>
                      <a:prstDash val="solid"/>
                      <a:round/>
                      <a:headEnd type="none" w="sm" len="sm"/>
                      <a:tailEnd type="none" w="sm" len="sm"/>
                    </a:lnB>
                    <a:solidFill>
                      <a:srgbClr val="FFFFFF"/>
                    </a:solidFill>
                  </a:tcPr>
                </a:tc>
                <a:extLst>
                  <a:ext uri="{0D108BD9-81ED-4DB2-BD59-A6C34878D82A}">
                    <a16:rowId xmlns:a16="http://schemas.microsoft.com/office/drawing/2014/main" val="10007"/>
                  </a:ext>
                </a:extLst>
              </a:tr>
              <a:tr h="403850">
                <a:tc>
                  <a:txBody>
                    <a:bodyPr/>
                    <a:lstStyle/>
                    <a:p>
                      <a:pPr marL="0" marR="0" lvl="0" indent="0" algn="ctr" rtl="0">
                        <a:lnSpc>
                          <a:spcPct val="100000"/>
                        </a:lnSpc>
                        <a:spcBef>
                          <a:spcPts val="0"/>
                        </a:spcBef>
                        <a:spcAft>
                          <a:spcPts val="0"/>
                        </a:spcAft>
                        <a:buNone/>
                      </a:pPr>
                      <a:r>
                        <a:rPr lang="en-US" sz="1200" b="0" u="none" strike="noStrike" cap="none"/>
                        <a:t>1</a:t>
                      </a:r>
                      <a:endParaRPr/>
                    </a:p>
                  </a:txBody>
                  <a:tcPr marL="76200" marR="76200" marT="106675" marB="106675" anchor="ctr">
                    <a:lnL w="9525" cap="flat" cmpd="sng">
                      <a:solidFill>
                        <a:srgbClr val="DFDFDF"/>
                      </a:solidFill>
                      <a:prstDash val="solid"/>
                      <a:round/>
                      <a:headEnd type="none" w="sm" len="sm"/>
                      <a:tailEnd type="none" w="sm" len="sm"/>
                    </a:lnL>
                    <a:lnR w="9525" cap="flat" cmpd="sng">
                      <a:solidFill>
                        <a:srgbClr val="DFDFDF"/>
                      </a:solidFill>
                      <a:prstDash val="solid"/>
                      <a:round/>
                      <a:headEnd type="none" w="sm" len="sm"/>
                      <a:tailEnd type="none" w="sm" len="sm"/>
                    </a:lnR>
                    <a:lnT w="9525" cap="flat" cmpd="sng">
                      <a:solidFill>
                        <a:srgbClr val="DFDFDF"/>
                      </a:solidFill>
                      <a:prstDash val="solid"/>
                      <a:round/>
                      <a:headEnd type="none" w="sm" len="sm"/>
                      <a:tailEnd type="none" w="sm" len="sm"/>
                    </a:lnT>
                    <a:lnB w="9525" cap="flat" cmpd="sng">
                      <a:solidFill>
                        <a:srgbClr val="DFDFDF"/>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None/>
                      </a:pPr>
                      <a:r>
                        <a:rPr lang="en-US" sz="1200" b="0" u="none" strike="noStrike" cap="none"/>
                        <a:t>1</a:t>
                      </a:r>
                      <a:endParaRPr/>
                    </a:p>
                  </a:txBody>
                  <a:tcPr marL="76200" marR="76200" marT="106675" marB="106675" anchor="ctr">
                    <a:lnL w="9525" cap="flat" cmpd="sng">
                      <a:solidFill>
                        <a:srgbClr val="DFDFDF"/>
                      </a:solidFill>
                      <a:prstDash val="solid"/>
                      <a:round/>
                      <a:headEnd type="none" w="sm" len="sm"/>
                      <a:tailEnd type="none" w="sm" len="sm"/>
                    </a:lnL>
                    <a:lnR w="9525" cap="flat" cmpd="sng">
                      <a:solidFill>
                        <a:srgbClr val="DFDFDF"/>
                      </a:solidFill>
                      <a:prstDash val="solid"/>
                      <a:round/>
                      <a:headEnd type="none" w="sm" len="sm"/>
                      <a:tailEnd type="none" w="sm" len="sm"/>
                    </a:lnR>
                    <a:lnT w="9525" cap="flat" cmpd="sng">
                      <a:solidFill>
                        <a:srgbClr val="DFDFDF"/>
                      </a:solidFill>
                      <a:prstDash val="solid"/>
                      <a:round/>
                      <a:headEnd type="none" w="sm" len="sm"/>
                      <a:tailEnd type="none" w="sm" len="sm"/>
                    </a:lnT>
                    <a:lnB w="9525" cap="flat" cmpd="sng">
                      <a:solidFill>
                        <a:srgbClr val="DFDFDF"/>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None/>
                      </a:pPr>
                      <a:r>
                        <a:rPr lang="en-US" sz="1200" b="0" u="none" strike="noStrike" cap="none"/>
                        <a:t>1</a:t>
                      </a:r>
                      <a:endParaRPr/>
                    </a:p>
                  </a:txBody>
                  <a:tcPr marL="76200" marR="76200" marT="106675" marB="106675" anchor="ctr">
                    <a:lnL w="9525" cap="flat" cmpd="sng">
                      <a:solidFill>
                        <a:srgbClr val="DFDFDF"/>
                      </a:solidFill>
                      <a:prstDash val="solid"/>
                      <a:round/>
                      <a:headEnd type="none" w="sm" len="sm"/>
                      <a:tailEnd type="none" w="sm" len="sm"/>
                    </a:lnL>
                    <a:lnR w="9525" cap="flat" cmpd="sng">
                      <a:solidFill>
                        <a:srgbClr val="DFDFDF"/>
                      </a:solidFill>
                      <a:prstDash val="solid"/>
                      <a:round/>
                      <a:headEnd type="none" w="sm" len="sm"/>
                      <a:tailEnd type="none" w="sm" len="sm"/>
                    </a:lnR>
                    <a:lnT w="9525" cap="flat" cmpd="sng">
                      <a:solidFill>
                        <a:srgbClr val="DFDFDF"/>
                      </a:solidFill>
                      <a:prstDash val="solid"/>
                      <a:round/>
                      <a:headEnd type="none" w="sm" len="sm"/>
                      <a:tailEnd type="none" w="sm" len="sm"/>
                    </a:lnT>
                    <a:lnB w="9525" cap="flat" cmpd="sng">
                      <a:solidFill>
                        <a:srgbClr val="DFDFDF"/>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None/>
                      </a:pPr>
                      <a:r>
                        <a:rPr lang="en-US" sz="1200" b="0" u="none" strike="noStrike" cap="none"/>
                        <a:t>0</a:t>
                      </a:r>
                      <a:endParaRPr/>
                    </a:p>
                  </a:txBody>
                  <a:tcPr marL="76200" marR="76200" marT="106675" marB="106675" anchor="ctr">
                    <a:lnL w="9525" cap="flat" cmpd="sng">
                      <a:solidFill>
                        <a:srgbClr val="DFDFDF"/>
                      </a:solidFill>
                      <a:prstDash val="solid"/>
                      <a:round/>
                      <a:headEnd type="none" w="sm" len="sm"/>
                      <a:tailEnd type="none" w="sm" len="sm"/>
                    </a:lnL>
                    <a:lnR w="9525" cap="flat" cmpd="sng">
                      <a:solidFill>
                        <a:srgbClr val="DFDFDF"/>
                      </a:solidFill>
                      <a:prstDash val="solid"/>
                      <a:round/>
                      <a:headEnd type="none" w="sm" len="sm"/>
                      <a:tailEnd type="none" w="sm" len="sm"/>
                    </a:lnR>
                    <a:lnT w="9525" cap="flat" cmpd="sng">
                      <a:solidFill>
                        <a:srgbClr val="DFDFDF"/>
                      </a:solidFill>
                      <a:prstDash val="solid"/>
                      <a:round/>
                      <a:headEnd type="none" w="sm" len="sm"/>
                      <a:tailEnd type="none" w="sm" len="sm"/>
                    </a:lnT>
                    <a:lnB w="9525" cap="flat" cmpd="sng">
                      <a:solidFill>
                        <a:srgbClr val="DFDFDF"/>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None/>
                      </a:pPr>
                      <a:r>
                        <a:rPr lang="en-US" sz="1200" b="0" u="none" strike="noStrike" cap="none"/>
                        <a:t>0</a:t>
                      </a:r>
                      <a:endParaRPr/>
                    </a:p>
                  </a:txBody>
                  <a:tcPr marL="76200" marR="76200" marT="106675" marB="106675" anchor="ctr">
                    <a:lnL w="9525" cap="flat" cmpd="sng">
                      <a:solidFill>
                        <a:srgbClr val="DFDFDF"/>
                      </a:solidFill>
                      <a:prstDash val="solid"/>
                      <a:round/>
                      <a:headEnd type="none" w="sm" len="sm"/>
                      <a:tailEnd type="none" w="sm" len="sm"/>
                    </a:lnL>
                    <a:lnR w="9525" cap="flat" cmpd="sng">
                      <a:solidFill>
                        <a:srgbClr val="DFDFDF"/>
                      </a:solidFill>
                      <a:prstDash val="solid"/>
                      <a:round/>
                      <a:headEnd type="none" w="sm" len="sm"/>
                      <a:tailEnd type="none" w="sm" len="sm"/>
                    </a:lnR>
                    <a:lnT w="9525" cap="flat" cmpd="sng">
                      <a:solidFill>
                        <a:srgbClr val="DFDFDF"/>
                      </a:solidFill>
                      <a:prstDash val="solid"/>
                      <a:round/>
                      <a:headEnd type="none" w="sm" len="sm"/>
                      <a:tailEnd type="none" w="sm" len="sm"/>
                    </a:lnT>
                    <a:lnB w="9525" cap="flat" cmpd="sng">
                      <a:solidFill>
                        <a:srgbClr val="DFDFDF"/>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None/>
                      </a:pPr>
                      <a:r>
                        <a:rPr lang="en-US" sz="1200" b="0" u="none" strike="noStrike" cap="none"/>
                        <a:t>0</a:t>
                      </a:r>
                      <a:endParaRPr/>
                    </a:p>
                  </a:txBody>
                  <a:tcPr marL="76200" marR="76200" marT="106675" marB="106675" anchor="ctr">
                    <a:lnL w="9525" cap="flat" cmpd="sng">
                      <a:solidFill>
                        <a:srgbClr val="DFDFDF"/>
                      </a:solidFill>
                      <a:prstDash val="solid"/>
                      <a:round/>
                      <a:headEnd type="none" w="sm" len="sm"/>
                      <a:tailEnd type="none" w="sm" len="sm"/>
                    </a:lnL>
                    <a:lnR w="9525" cap="flat" cmpd="sng">
                      <a:solidFill>
                        <a:srgbClr val="DFDFDF"/>
                      </a:solidFill>
                      <a:prstDash val="solid"/>
                      <a:round/>
                      <a:headEnd type="none" w="sm" len="sm"/>
                      <a:tailEnd type="none" w="sm" len="sm"/>
                    </a:lnR>
                    <a:lnT w="9525" cap="flat" cmpd="sng">
                      <a:solidFill>
                        <a:srgbClr val="DFDFDF"/>
                      </a:solidFill>
                      <a:prstDash val="solid"/>
                      <a:round/>
                      <a:headEnd type="none" w="sm" len="sm"/>
                      <a:tailEnd type="none" w="sm" len="sm"/>
                    </a:lnT>
                    <a:lnB w="9525" cap="flat" cmpd="sng">
                      <a:solidFill>
                        <a:srgbClr val="DFDFDF"/>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None/>
                      </a:pPr>
                      <a:r>
                        <a:rPr lang="en-US" sz="1200" b="0" u="none" strike="noStrike" cap="none"/>
                        <a:t>0</a:t>
                      </a:r>
                      <a:endParaRPr/>
                    </a:p>
                  </a:txBody>
                  <a:tcPr marL="76200" marR="76200" marT="106675" marB="106675" anchor="ctr">
                    <a:lnL w="9525" cap="flat" cmpd="sng">
                      <a:solidFill>
                        <a:srgbClr val="DFDFDF"/>
                      </a:solidFill>
                      <a:prstDash val="solid"/>
                      <a:round/>
                      <a:headEnd type="none" w="sm" len="sm"/>
                      <a:tailEnd type="none" w="sm" len="sm"/>
                    </a:lnL>
                    <a:lnR w="9525" cap="flat" cmpd="sng">
                      <a:solidFill>
                        <a:srgbClr val="DFDFDF"/>
                      </a:solidFill>
                      <a:prstDash val="solid"/>
                      <a:round/>
                      <a:headEnd type="none" w="sm" len="sm"/>
                      <a:tailEnd type="none" w="sm" len="sm"/>
                    </a:lnR>
                    <a:lnT w="9525" cap="flat" cmpd="sng">
                      <a:solidFill>
                        <a:srgbClr val="DFDFDF"/>
                      </a:solidFill>
                      <a:prstDash val="solid"/>
                      <a:round/>
                      <a:headEnd type="none" w="sm" len="sm"/>
                      <a:tailEnd type="none" w="sm" len="sm"/>
                    </a:lnT>
                    <a:lnB w="9525" cap="flat" cmpd="sng">
                      <a:solidFill>
                        <a:srgbClr val="DFDFDF"/>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None/>
                      </a:pPr>
                      <a:r>
                        <a:rPr lang="en-US" sz="1200" b="0" u="none" strike="noStrike" cap="none"/>
                        <a:t>0</a:t>
                      </a:r>
                      <a:endParaRPr/>
                    </a:p>
                  </a:txBody>
                  <a:tcPr marL="76200" marR="76200" marT="106675" marB="106675" anchor="ctr">
                    <a:lnL w="9525" cap="flat" cmpd="sng">
                      <a:solidFill>
                        <a:srgbClr val="DFDFDF"/>
                      </a:solidFill>
                      <a:prstDash val="solid"/>
                      <a:round/>
                      <a:headEnd type="none" w="sm" len="sm"/>
                      <a:tailEnd type="none" w="sm" len="sm"/>
                    </a:lnL>
                    <a:lnR w="9525" cap="flat" cmpd="sng">
                      <a:solidFill>
                        <a:srgbClr val="DFDFDF"/>
                      </a:solidFill>
                      <a:prstDash val="solid"/>
                      <a:round/>
                      <a:headEnd type="none" w="sm" len="sm"/>
                      <a:tailEnd type="none" w="sm" len="sm"/>
                    </a:lnR>
                    <a:lnT w="9525" cap="flat" cmpd="sng">
                      <a:solidFill>
                        <a:srgbClr val="DFDFDF"/>
                      </a:solidFill>
                      <a:prstDash val="solid"/>
                      <a:round/>
                      <a:headEnd type="none" w="sm" len="sm"/>
                      <a:tailEnd type="none" w="sm" len="sm"/>
                    </a:lnT>
                    <a:lnB w="9525" cap="flat" cmpd="sng">
                      <a:solidFill>
                        <a:srgbClr val="DFDFDF"/>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None/>
                      </a:pPr>
                      <a:r>
                        <a:rPr lang="en-US" sz="1200" b="0" u="none" strike="noStrike" cap="none"/>
                        <a:t>0</a:t>
                      </a:r>
                      <a:endParaRPr/>
                    </a:p>
                  </a:txBody>
                  <a:tcPr marL="76200" marR="76200" marT="106675" marB="106675" anchor="ctr">
                    <a:lnL w="9525" cap="flat" cmpd="sng">
                      <a:solidFill>
                        <a:srgbClr val="DFDFDF"/>
                      </a:solidFill>
                      <a:prstDash val="solid"/>
                      <a:round/>
                      <a:headEnd type="none" w="sm" len="sm"/>
                      <a:tailEnd type="none" w="sm" len="sm"/>
                    </a:lnL>
                    <a:lnR w="9525" cap="flat" cmpd="sng">
                      <a:solidFill>
                        <a:srgbClr val="DFDFDF"/>
                      </a:solidFill>
                      <a:prstDash val="solid"/>
                      <a:round/>
                      <a:headEnd type="none" w="sm" len="sm"/>
                      <a:tailEnd type="none" w="sm" len="sm"/>
                    </a:lnR>
                    <a:lnT w="9525" cap="flat" cmpd="sng">
                      <a:solidFill>
                        <a:srgbClr val="DFDFDF"/>
                      </a:solidFill>
                      <a:prstDash val="solid"/>
                      <a:round/>
                      <a:headEnd type="none" w="sm" len="sm"/>
                      <a:tailEnd type="none" w="sm" len="sm"/>
                    </a:lnT>
                    <a:lnB w="9525" cap="flat" cmpd="sng">
                      <a:solidFill>
                        <a:srgbClr val="DFDFDF"/>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None/>
                      </a:pPr>
                      <a:r>
                        <a:rPr lang="en-US" sz="1200" b="0" u="none" strike="noStrike" cap="none"/>
                        <a:t>0</a:t>
                      </a:r>
                      <a:endParaRPr/>
                    </a:p>
                  </a:txBody>
                  <a:tcPr marL="76200" marR="76200" marT="106675" marB="106675" anchor="ctr">
                    <a:lnL w="9525" cap="flat" cmpd="sng">
                      <a:solidFill>
                        <a:srgbClr val="DFDFDF"/>
                      </a:solidFill>
                      <a:prstDash val="solid"/>
                      <a:round/>
                      <a:headEnd type="none" w="sm" len="sm"/>
                      <a:tailEnd type="none" w="sm" len="sm"/>
                    </a:lnL>
                    <a:lnR w="9525" cap="flat" cmpd="sng">
                      <a:solidFill>
                        <a:srgbClr val="DFDFDF"/>
                      </a:solidFill>
                      <a:prstDash val="solid"/>
                      <a:round/>
                      <a:headEnd type="none" w="sm" len="sm"/>
                      <a:tailEnd type="none" w="sm" len="sm"/>
                    </a:lnR>
                    <a:lnT w="9525" cap="flat" cmpd="sng">
                      <a:solidFill>
                        <a:srgbClr val="DFDFDF"/>
                      </a:solidFill>
                      <a:prstDash val="solid"/>
                      <a:round/>
                      <a:headEnd type="none" w="sm" len="sm"/>
                      <a:tailEnd type="none" w="sm" len="sm"/>
                    </a:lnT>
                    <a:lnB w="9525" cap="flat" cmpd="sng">
                      <a:solidFill>
                        <a:srgbClr val="DFDFDF"/>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None/>
                      </a:pPr>
                      <a:r>
                        <a:rPr lang="en-US" sz="1200" b="0" u="none" strike="noStrike" cap="none" dirty="0"/>
                        <a:t>1</a:t>
                      </a:r>
                      <a:endParaRPr dirty="0"/>
                    </a:p>
                  </a:txBody>
                  <a:tcPr marL="76200" marR="76200" marT="106675" marB="106675" anchor="ctr">
                    <a:lnL w="9525" cap="flat" cmpd="sng">
                      <a:solidFill>
                        <a:srgbClr val="DFDFDF"/>
                      </a:solidFill>
                      <a:prstDash val="solid"/>
                      <a:round/>
                      <a:headEnd type="none" w="sm" len="sm"/>
                      <a:tailEnd type="none" w="sm" len="sm"/>
                    </a:lnL>
                    <a:lnR w="9525" cap="flat" cmpd="sng">
                      <a:solidFill>
                        <a:srgbClr val="DFDFDF"/>
                      </a:solidFill>
                      <a:prstDash val="solid"/>
                      <a:round/>
                      <a:headEnd type="none" w="sm" len="sm"/>
                      <a:tailEnd type="none" w="sm" len="sm"/>
                    </a:lnR>
                    <a:lnT w="9525" cap="flat" cmpd="sng">
                      <a:solidFill>
                        <a:srgbClr val="DFDFDF"/>
                      </a:solidFill>
                      <a:prstDash val="solid"/>
                      <a:round/>
                      <a:headEnd type="none" w="sm" len="sm"/>
                      <a:tailEnd type="none" w="sm" len="sm"/>
                    </a:lnT>
                    <a:lnB w="9525" cap="flat" cmpd="sng">
                      <a:solidFill>
                        <a:srgbClr val="DFDFDF"/>
                      </a:solidFill>
                      <a:prstDash val="solid"/>
                      <a:round/>
                      <a:headEnd type="none" w="sm" len="sm"/>
                      <a:tailEnd type="none" w="sm" len="sm"/>
                    </a:lnB>
                    <a:solidFill>
                      <a:srgbClr val="FFFFFF"/>
                    </a:solidFill>
                  </a:tcPr>
                </a:tc>
                <a:extLst>
                  <a:ext uri="{0D108BD9-81ED-4DB2-BD59-A6C34878D82A}">
                    <a16:rowId xmlns:a16="http://schemas.microsoft.com/office/drawing/2014/main" val="10008"/>
                  </a:ext>
                </a:extLst>
              </a:tr>
            </a:tbl>
          </a:graphicData>
        </a:graphic>
      </p:graphicFrame>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28"/>
          <p:cNvSpPr txBox="1">
            <a:spLocks noGrp="1"/>
          </p:cNvSpPr>
          <p:nvPr>
            <p:ph type="title"/>
          </p:nvPr>
        </p:nvSpPr>
        <p:spPr>
          <a:xfrm>
            <a:off x="0" y="0"/>
            <a:ext cx="6477000" cy="8382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Implementation..</a:t>
            </a:r>
            <a:endParaRPr/>
          </a:p>
        </p:txBody>
      </p:sp>
      <p:sp>
        <p:nvSpPr>
          <p:cNvPr id="121" name="Google Shape;121;p28"/>
          <p:cNvSpPr txBox="1">
            <a:spLocks noGrp="1"/>
          </p:cNvSpPr>
          <p:nvPr>
            <p:ph type="body" idx="1"/>
          </p:nvPr>
        </p:nvSpPr>
        <p:spPr>
          <a:xfrm>
            <a:off x="403860" y="967740"/>
            <a:ext cx="8229600" cy="4525963"/>
          </a:xfrm>
          <a:prstGeom prst="rect">
            <a:avLst/>
          </a:prstGeom>
          <a:noFill/>
          <a:ln>
            <a:noFill/>
          </a:ln>
        </p:spPr>
        <p:txBody>
          <a:bodyPr spcFirstLastPara="1" wrap="square" lIns="91425" tIns="45700" rIns="91425" bIns="45700" anchor="t" anchorCtr="0">
            <a:noAutofit/>
          </a:bodyPr>
          <a:lstStyle/>
          <a:p>
            <a:pPr marL="457200" lvl="0" indent="-342900" algn="l" rtl="0">
              <a:lnSpc>
                <a:spcPct val="100000"/>
              </a:lnSpc>
              <a:spcBef>
                <a:spcPts val="360"/>
              </a:spcBef>
              <a:spcAft>
                <a:spcPts val="0"/>
              </a:spcAft>
              <a:buSzPts val="1800"/>
              <a:buNone/>
            </a:pPr>
            <a:r>
              <a:rPr lang="en-US" sz="2000">
                <a:latin typeface="Times New Roman"/>
                <a:ea typeface="Times New Roman"/>
                <a:cs typeface="Times New Roman"/>
                <a:sym typeface="Times New Roman"/>
              </a:rPr>
              <a:t>D0 is high when X = 0, Y = 0 and Z = 0. Hence,</a:t>
            </a:r>
            <a:endParaRPr/>
          </a:p>
          <a:p>
            <a:pPr marL="457200" lvl="0" indent="-342900" algn="l" rtl="0">
              <a:lnSpc>
                <a:spcPct val="100000"/>
              </a:lnSpc>
              <a:spcBef>
                <a:spcPts val="360"/>
              </a:spcBef>
              <a:spcAft>
                <a:spcPts val="0"/>
              </a:spcAft>
              <a:buSzPts val="1800"/>
              <a:buNone/>
            </a:pPr>
            <a:r>
              <a:rPr lang="en-US" sz="2000">
                <a:latin typeface="Times New Roman"/>
                <a:ea typeface="Times New Roman"/>
                <a:cs typeface="Times New Roman"/>
                <a:sym typeface="Times New Roman"/>
              </a:rPr>
              <a:t>D0 = X’ Y’ Z’ Similarly,</a:t>
            </a:r>
            <a:endParaRPr/>
          </a:p>
          <a:p>
            <a:pPr marL="457200" lvl="0" indent="-342900" algn="l" rtl="0">
              <a:lnSpc>
                <a:spcPct val="100000"/>
              </a:lnSpc>
              <a:spcBef>
                <a:spcPts val="360"/>
              </a:spcBef>
              <a:spcAft>
                <a:spcPts val="0"/>
              </a:spcAft>
              <a:buSzPts val="1800"/>
              <a:buNone/>
            </a:pPr>
            <a:r>
              <a:rPr lang="en-US" sz="2000">
                <a:latin typeface="Times New Roman"/>
                <a:ea typeface="Times New Roman"/>
                <a:cs typeface="Times New Roman"/>
                <a:sym typeface="Times New Roman"/>
              </a:rPr>
              <a:t>D1 = X’ Y’ Z D2 = X’ Y Z’ D3 = X’ Y Z D4 = X Y’Z’</a:t>
            </a:r>
            <a:endParaRPr/>
          </a:p>
          <a:p>
            <a:pPr marL="457200" lvl="0" indent="-342900" algn="l" rtl="0">
              <a:lnSpc>
                <a:spcPct val="100000"/>
              </a:lnSpc>
              <a:spcBef>
                <a:spcPts val="360"/>
              </a:spcBef>
              <a:spcAft>
                <a:spcPts val="0"/>
              </a:spcAft>
              <a:buSzPts val="1800"/>
              <a:buNone/>
            </a:pPr>
            <a:r>
              <a:rPr lang="en-US" sz="2000">
                <a:latin typeface="Times New Roman"/>
                <a:ea typeface="Times New Roman"/>
                <a:cs typeface="Times New Roman"/>
                <a:sym typeface="Times New Roman"/>
              </a:rPr>
              <a:t>D5 = X Y’ Z D6 = X Y Z’ D7 = X Y Z Hence,</a:t>
            </a:r>
            <a:endParaRPr/>
          </a:p>
          <a:p>
            <a:pPr marL="457200" lvl="0" indent="-342900" algn="l" rtl="0">
              <a:lnSpc>
                <a:spcPct val="100000"/>
              </a:lnSpc>
              <a:spcBef>
                <a:spcPts val="360"/>
              </a:spcBef>
              <a:spcAft>
                <a:spcPts val="0"/>
              </a:spcAft>
              <a:buSzPts val="1800"/>
              <a:buNone/>
            </a:pPr>
            <a:endParaRPr/>
          </a:p>
        </p:txBody>
      </p:sp>
      <p:sp>
        <p:nvSpPr>
          <p:cNvPr id="122" name="Google Shape;122;p2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156</a:t>
            </a:fld>
            <a:endParaRPr/>
          </a:p>
        </p:txBody>
      </p:sp>
      <p:pic>
        <p:nvPicPr>
          <p:cNvPr id="123" name="Google Shape;123;p28" descr="Lightbox"/>
          <p:cNvPicPr preferRelativeResize="0"/>
          <p:nvPr/>
        </p:nvPicPr>
        <p:blipFill rotWithShape="1">
          <a:blip r:embed="rId3">
            <a:alphaModFix/>
          </a:blip>
          <a:srcRect/>
          <a:stretch/>
        </p:blipFill>
        <p:spPr>
          <a:xfrm>
            <a:off x="1636295" y="2630897"/>
            <a:ext cx="5422231" cy="3908015"/>
          </a:xfrm>
          <a:prstGeom prst="rect">
            <a:avLst/>
          </a:prstGeom>
          <a:noFill/>
          <a:ln>
            <a:noFill/>
          </a:ln>
        </p:spPr>
      </p:pic>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00025"/>
            <a:ext cx="6477000" cy="838200"/>
          </a:xfrm>
        </p:spPr>
        <p:txBody>
          <a:bodyPr/>
          <a:lstStyle/>
          <a:p>
            <a:r>
              <a:rPr lang="en-US" b="1" dirty="0"/>
              <a:t>BCD to 7 Segment Decoder</a:t>
            </a:r>
            <a:br>
              <a:rPr lang="en-US" b="1" dirty="0"/>
            </a:br>
            <a:endParaRPr lang="en-US" dirty="0"/>
          </a:p>
        </p:txBody>
      </p:sp>
      <p:sp>
        <p:nvSpPr>
          <p:cNvPr id="3" name="Text Placeholder 2"/>
          <p:cNvSpPr>
            <a:spLocks noGrp="1"/>
          </p:cNvSpPr>
          <p:nvPr>
            <p:ph type="body" idx="1"/>
          </p:nvPr>
        </p:nvSpPr>
        <p:spPr/>
        <p:txBody>
          <a:bodyPr/>
          <a:lstStyle/>
          <a:p>
            <a:pPr algn="just" fontAlgn="base"/>
            <a:r>
              <a:rPr lang="en-US" sz="2400" dirty="0"/>
              <a:t>In </a:t>
            </a:r>
            <a:r>
              <a:rPr lang="en-US" sz="2400" b="1" dirty="0"/>
              <a:t>Binary Coded Decimal (BCD)</a:t>
            </a:r>
            <a:r>
              <a:rPr lang="en-US" sz="2400" dirty="0"/>
              <a:t> encoding scheme each of the decimal numbers(0-9) is represented by its equivalent binary pattern(which is generally of 4-bits).</a:t>
            </a:r>
          </a:p>
          <a:p>
            <a:pPr algn="just" fontAlgn="base"/>
            <a:endParaRPr lang="en-US" sz="2400" dirty="0"/>
          </a:p>
          <a:p>
            <a:pPr algn="just" fontAlgn="base"/>
            <a:r>
              <a:rPr lang="en-US" sz="2400" dirty="0"/>
              <a:t>Whereas, </a:t>
            </a:r>
            <a:r>
              <a:rPr lang="en-US" sz="2400" b="1" dirty="0"/>
              <a:t>Seven segment</a:t>
            </a:r>
            <a:r>
              <a:rPr lang="en-US" sz="2400" dirty="0"/>
              <a:t> display is an electronic device which consists of seven Light Emitting Diodes (LEDs) arranged in a some definite pattern (common cathode or common anode type), which is used to display Hexadecimal numerals(in this case decimal numbers, as input is BCD i.e., 0-9).</a:t>
            </a:r>
          </a:p>
          <a:p>
            <a:endParaRPr lang="en-US"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157</a:t>
            </a:fld>
            <a:endParaRPr lang="en-US"/>
          </a:p>
        </p:txBody>
      </p:sp>
    </p:spTree>
    <p:extLst>
      <p:ext uri="{BB962C8B-B14F-4D97-AF65-F5344CB8AC3E}">
        <p14:creationId xmlns:p14="http://schemas.microsoft.com/office/powerpoint/2010/main" val="1637101811"/>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Seven Segment LED Display</a:t>
            </a:r>
          </a:p>
        </p:txBody>
      </p:sp>
      <p:sp>
        <p:nvSpPr>
          <p:cNvPr id="3" name="Text Placeholder 2"/>
          <p:cNvSpPr>
            <a:spLocks noGrp="1"/>
          </p:cNvSpPr>
          <p:nvPr>
            <p:ph type="body" idx="1"/>
          </p:nvPr>
        </p:nvSpPr>
        <p:spPr/>
        <p:txBody>
          <a:bodyPr/>
          <a:lstStyle/>
          <a:p>
            <a:pPr marL="114300" indent="0" algn="just" fontAlgn="base">
              <a:buNone/>
            </a:pPr>
            <a:r>
              <a:rPr lang="en-US" sz="2800" b="1" dirty="0"/>
              <a:t>Two types of seven segment LED display:</a:t>
            </a:r>
          </a:p>
          <a:p>
            <a:pPr algn="just" fontAlgn="base"/>
            <a:r>
              <a:rPr lang="en-US" sz="2800" b="1" dirty="0"/>
              <a:t>Common Cathode Type:</a:t>
            </a:r>
            <a:r>
              <a:rPr lang="en-US" sz="2800" dirty="0"/>
              <a:t> In this type of display all cathodes of the seven LEDs are connected together to the ground or –Vcc (hence, common cathode) and LED displays digits when some ‘HIGH’ signal is supplied to the individual anodes.</a:t>
            </a:r>
          </a:p>
          <a:p>
            <a:pPr algn="just" fontAlgn="base"/>
            <a:r>
              <a:rPr lang="en-US" sz="2800" b="1" dirty="0"/>
              <a:t>Common Anode Type:</a:t>
            </a:r>
            <a:r>
              <a:rPr lang="en-US" sz="2800" dirty="0"/>
              <a:t> In this type of display all the anodes of the seven LEDs are connected to battery or +Vcc and LED displays digits when some ‘LOW’ signal is supplied to the individual cathodes.</a:t>
            </a:r>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158</a:t>
            </a:fld>
            <a:endParaRPr lang="en-US"/>
          </a:p>
        </p:txBody>
      </p:sp>
    </p:spTree>
    <p:extLst>
      <p:ext uri="{BB962C8B-B14F-4D97-AF65-F5344CB8AC3E}">
        <p14:creationId xmlns:p14="http://schemas.microsoft.com/office/powerpoint/2010/main" val="948345200"/>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Cont</a:t>
            </a:r>
            <a:r>
              <a:rPr lang="en-US" dirty="0"/>
              <a:t>…</a:t>
            </a:r>
          </a:p>
        </p:txBody>
      </p:sp>
      <p:sp>
        <p:nvSpPr>
          <p:cNvPr id="3" name="Text Placeholder 2"/>
          <p:cNvSpPr>
            <a:spLocks noGrp="1"/>
          </p:cNvSpPr>
          <p:nvPr>
            <p:ph type="body" idx="1"/>
          </p:nvPr>
        </p:nvSpPr>
        <p:spPr/>
        <p:txBody>
          <a:bodyPr/>
          <a:lstStyle/>
          <a:p>
            <a:pPr algn="just" fontAlgn="base"/>
            <a:r>
              <a:rPr lang="en-US" sz="2800" dirty="0"/>
              <a:t>But, seven segment display does not work by directly supplying voltage to different segments of LEDs. First, our decimal number is changed to its BCD equivalent signal then BCD to seven segment decoder converts that signals to the form which is fed to seven segment display.</a:t>
            </a:r>
          </a:p>
          <a:p>
            <a:pPr algn="just" fontAlgn="base"/>
            <a:r>
              <a:rPr lang="en-US" sz="2800" dirty="0"/>
              <a:t>This BCD to seven segment decoder has four input lines (A, B, C and D) and 7 output lines (a, b, c, d, e, f and g), this output is given to seven segment LED display which displays the decimal number depending upon inputs.</a:t>
            </a:r>
          </a:p>
          <a:p>
            <a:br>
              <a:rPr lang="en-US" dirty="0"/>
            </a:br>
            <a:endParaRPr lang="en-US"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159</a:t>
            </a:fld>
            <a:endParaRPr lang="en-US"/>
          </a:p>
        </p:txBody>
      </p:sp>
    </p:spTree>
    <p:extLst>
      <p:ext uri="{BB962C8B-B14F-4D97-AF65-F5344CB8AC3E}">
        <p14:creationId xmlns:p14="http://schemas.microsoft.com/office/powerpoint/2010/main" val="26006028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44"/>
          <p:cNvSpPr txBox="1">
            <a:spLocks noGrp="1"/>
          </p:cNvSpPr>
          <p:nvPr>
            <p:ph type="title"/>
          </p:nvPr>
        </p:nvSpPr>
        <p:spPr>
          <a:xfrm>
            <a:off x="-621076" y="0"/>
            <a:ext cx="7886700" cy="994172"/>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b="1"/>
              <a:t>Decimal, Binary, Octal and Hexa-decimal</a:t>
            </a:r>
            <a:endParaRPr/>
          </a:p>
        </p:txBody>
      </p:sp>
      <p:sp>
        <p:nvSpPr>
          <p:cNvPr id="193" name="Google Shape;193;p4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a:t>16</a:t>
            </a:fld>
            <a:endParaRPr/>
          </a:p>
        </p:txBody>
      </p:sp>
      <p:pic>
        <p:nvPicPr>
          <p:cNvPr id="194" name="Google Shape;194;p44"/>
          <p:cNvPicPr preferRelativeResize="0">
            <a:picLocks noGrp="1"/>
          </p:cNvPicPr>
          <p:nvPr>
            <p:ph type="body" idx="1"/>
          </p:nvPr>
        </p:nvPicPr>
        <p:blipFill rotWithShape="1">
          <a:blip r:embed="rId3">
            <a:alphaModFix/>
          </a:blip>
          <a:srcRect/>
          <a:stretch/>
        </p:blipFill>
        <p:spPr>
          <a:xfrm>
            <a:off x="2202100" y="994175"/>
            <a:ext cx="4964400" cy="5362200"/>
          </a:xfrm>
          <a:prstGeom prst="rect">
            <a:avLst/>
          </a:prstGeom>
          <a:noFill/>
          <a:ln>
            <a:noFill/>
          </a:ln>
        </p:spPr>
      </p:pic>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Conti…</a:t>
            </a:r>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160</a:t>
            </a:fld>
            <a:endParaRPr lang="en-US"/>
          </a:p>
        </p:txBody>
      </p:sp>
      <p:pic>
        <p:nvPicPr>
          <p:cNvPr id="5" name="Picture 4"/>
          <p:cNvPicPr>
            <a:picLocks noChangeAspect="1"/>
          </p:cNvPicPr>
          <p:nvPr/>
        </p:nvPicPr>
        <p:blipFill>
          <a:blip r:embed="rId2"/>
          <a:stretch>
            <a:fillRect/>
          </a:stretch>
        </p:blipFill>
        <p:spPr>
          <a:xfrm>
            <a:off x="510139" y="1523999"/>
            <a:ext cx="7928008" cy="4955005"/>
          </a:xfrm>
          <a:prstGeom prst="rect">
            <a:avLst/>
          </a:prstGeom>
        </p:spPr>
      </p:pic>
    </p:spTree>
    <p:extLst>
      <p:ext uri="{BB962C8B-B14F-4D97-AF65-F5344CB8AC3E}">
        <p14:creationId xmlns:p14="http://schemas.microsoft.com/office/powerpoint/2010/main" val="3163077491"/>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t>
            </a:r>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161</a:t>
            </a:fld>
            <a:endParaRPr lang="en-US"/>
          </a:p>
        </p:txBody>
      </p:sp>
      <p:sp>
        <p:nvSpPr>
          <p:cNvPr id="5" name="Rectangle 4"/>
          <p:cNvSpPr/>
          <p:nvPr/>
        </p:nvSpPr>
        <p:spPr>
          <a:xfrm>
            <a:off x="818147" y="1106905"/>
            <a:ext cx="7039977" cy="1200329"/>
          </a:xfrm>
          <a:prstGeom prst="rect">
            <a:avLst/>
          </a:prstGeom>
        </p:spPr>
        <p:txBody>
          <a:bodyPr wrap="square">
            <a:spAutoFit/>
          </a:bodyPr>
          <a:lstStyle/>
          <a:p>
            <a:pPr fontAlgn="base"/>
            <a:r>
              <a:rPr lang="en-US" sz="1800" b="1" dirty="0">
                <a:solidFill>
                  <a:srgbClr val="273239"/>
                </a:solidFill>
                <a:latin typeface="Nunito"/>
              </a:rPr>
              <a:t>Truth Table –</a:t>
            </a:r>
            <a:r>
              <a:rPr lang="en-US" sz="1800" dirty="0">
                <a:solidFill>
                  <a:srgbClr val="273239"/>
                </a:solidFill>
                <a:latin typeface="Nunito"/>
              </a:rPr>
              <a:t> For common cathode type BCD to seven segment decoder:</a:t>
            </a:r>
          </a:p>
          <a:p>
            <a:br>
              <a:rPr lang="en-US" sz="1800" dirty="0"/>
            </a:br>
            <a:endParaRPr lang="en-US" sz="1800" dirty="0"/>
          </a:p>
        </p:txBody>
      </p:sp>
      <p:pic>
        <p:nvPicPr>
          <p:cNvPr id="2050" name="Picture 2" descr="Lightbox"/>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8147" y="1715111"/>
            <a:ext cx="7859165" cy="46412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7343198"/>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Cont</a:t>
            </a:r>
            <a:r>
              <a:rPr lang="en-US" dirty="0"/>
              <a:t>…</a:t>
            </a:r>
          </a:p>
        </p:txBody>
      </p:sp>
      <p:sp>
        <p:nvSpPr>
          <p:cNvPr id="3" name="Text Placeholder 2"/>
          <p:cNvSpPr>
            <a:spLocks noGrp="1"/>
          </p:cNvSpPr>
          <p:nvPr>
            <p:ph type="body" idx="1"/>
          </p:nvPr>
        </p:nvSpPr>
        <p:spPr/>
        <p:txBody>
          <a:bodyPr/>
          <a:lstStyle/>
          <a:p>
            <a:pPr marL="114300" indent="0" algn="just" fontAlgn="base">
              <a:buNone/>
            </a:pPr>
            <a:r>
              <a:rPr lang="en-US" sz="2400" b="1" dirty="0"/>
              <a:t>Note –</a:t>
            </a:r>
            <a:endParaRPr lang="en-US" sz="2400" dirty="0"/>
          </a:p>
          <a:p>
            <a:pPr algn="just" fontAlgn="base"/>
            <a:r>
              <a:rPr lang="en-US" sz="2400" dirty="0"/>
              <a:t>For Common Anode type seven segment LED display, we only have to interchange all ‘0s’ and ‘1s’ in the output side i.e., (for a, b, c, d, e, f, and g replace all ‘1’ by ‘0’ and vice versa) and solve using K-map.</a:t>
            </a:r>
          </a:p>
          <a:p>
            <a:pPr algn="just" fontAlgn="base"/>
            <a:r>
              <a:rPr lang="en-US" sz="2400" dirty="0"/>
              <a:t>Output for first combination of inputs (A, B, C and D) in Truth Table corresponds to ‘0’ and last combination corresponds to ‘9’. Similarly rest corresponds from 2 to 8 from top to bottom.</a:t>
            </a:r>
          </a:p>
          <a:p>
            <a:pPr algn="just" fontAlgn="base"/>
            <a:r>
              <a:rPr lang="en-US" sz="2400" dirty="0"/>
              <a:t>BCD numbers only range from 0 to 9,thus rest inputs from 10-F are invalid inputs.</a:t>
            </a:r>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162</a:t>
            </a:fld>
            <a:endParaRPr lang="en-US"/>
          </a:p>
        </p:txBody>
      </p:sp>
    </p:spTree>
    <p:extLst>
      <p:ext uri="{BB962C8B-B14F-4D97-AF65-F5344CB8AC3E}">
        <p14:creationId xmlns:p14="http://schemas.microsoft.com/office/powerpoint/2010/main" val="4140414824"/>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Cont</a:t>
            </a:r>
            <a:r>
              <a:rPr lang="en-US" dirty="0"/>
              <a:t>…</a:t>
            </a:r>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163</a:t>
            </a:fld>
            <a:endParaRPr lang="en-US"/>
          </a:p>
        </p:txBody>
      </p:sp>
      <p:sp>
        <p:nvSpPr>
          <p:cNvPr id="5" name="Rectangle 4"/>
          <p:cNvSpPr/>
          <p:nvPr/>
        </p:nvSpPr>
        <p:spPr>
          <a:xfrm>
            <a:off x="398874" y="1089125"/>
            <a:ext cx="1718684" cy="400110"/>
          </a:xfrm>
          <a:prstGeom prst="rect">
            <a:avLst/>
          </a:prstGeom>
        </p:spPr>
        <p:txBody>
          <a:bodyPr wrap="square">
            <a:spAutoFit/>
          </a:bodyPr>
          <a:lstStyle/>
          <a:p>
            <a:r>
              <a:rPr lang="en-US" sz="2000" dirty="0"/>
              <a:t>Example –</a:t>
            </a:r>
          </a:p>
        </p:txBody>
      </p:sp>
      <p:pic>
        <p:nvPicPr>
          <p:cNvPr id="6" name="Picture 5"/>
          <p:cNvPicPr>
            <a:picLocks noChangeAspect="1"/>
          </p:cNvPicPr>
          <p:nvPr/>
        </p:nvPicPr>
        <p:blipFill>
          <a:blip r:embed="rId2"/>
          <a:stretch>
            <a:fillRect/>
          </a:stretch>
        </p:blipFill>
        <p:spPr>
          <a:xfrm>
            <a:off x="1066800" y="1533525"/>
            <a:ext cx="7010400" cy="3790950"/>
          </a:xfrm>
          <a:prstGeom prst="rect">
            <a:avLst/>
          </a:prstGeom>
        </p:spPr>
      </p:pic>
    </p:spTree>
    <p:extLst>
      <p:ext uri="{BB962C8B-B14F-4D97-AF65-F5344CB8AC3E}">
        <p14:creationId xmlns:p14="http://schemas.microsoft.com/office/powerpoint/2010/main" val="240643035"/>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Cont</a:t>
            </a:r>
            <a:r>
              <a:rPr lang="en-US" dirty="0"/>
              <a:t>…</a:t>
            </a:r>
          </a:p>
        </p:txBody>
      </p:sp>
      <p:sp>
        <p:nvSpPr>
          <p:cNvPr id="3" name="Text Placeholder 2"/>
          <p:cNvSpPr>
            <a:spLocks noGrp="1"/>
          </p:cNvSpPr>
          <p:nvPr>
            <p:ph type="body" idx="1"/>
          </p:nvPr>
        </p:nvSpPr>
        <p:spPr>
          <a:xfrm>
            <a:off x="314325" y="838200"/>
            <a:ext cx="8229600" cy="4525963"/>
          </a:xfrm>
        </p:spPr>
        <p:txBody>
          <a:bodyPr/>
          <a:lstStyle/>
          <a:p>
            <a:pPr marL="114300" indent="0" algn="just">
              <a:buNone/>
            </a:pPr>
            <a:r>
              <a:rPr lang="en-US" b="1" dirty="0"/>
              <a:t>Explanation </a:t>
            </a:r>
            <a:br>
              <a:rPr lang="en-US" dirty="0"/>
            </a:br>
            <a:r>
              <a:rPr lang="en-US" dirty="0"/>
              <a:t>For combination where all the inputs (A, B, C and D) are zero (see Truth Table), our output lines are a = 1, b = 1, c = 1, d = 1, e = 1, f = 1 and g = 0. So 7 segment display shows ‘zero’ as output. Similarly, for combination where one of the input is one (D = 1) and rest are zero, our output lines are a = 0, b = 1, c = 1, d = 0, e = 0, f = 0 and g = 0. So only LEDs ‘b’ and ‘c’ (see diagram above) will glow and 7 segment display shows ‘one’ as output.</a:t>
            </a:r>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164</a:t>
            </a:fld>
            <a:endParaRPr lang="en-US"/>
          </a:p>
        </p:txBody>
      </p:sp>
    </p:spTree>
    <p:extLst>
      <p:ext uri="{BB962C8B-B14F-4D97-AF65-F5344CB8AC3E}">
        <p14:creationId xmlns:p14="http://schemas.microsoft.com/office/powerpoint/2010/main" val="3166415429"/>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Shape 39"/>
        <p:cNvGrpSpPr/>
        <p:nvPr/>
      </p:nvGrpSpPr>
      <p:grpSpPr>
        <a:xfrm>
          <a:off x="0" y="0"/>
          <a:ext cx="0" cy="0"/>
          <a:chOff x="0" y="0"/>
          <a:chExt cx="0" cy="0"/>
        </a:xfrm>
      </p:grpSpPr>
      <p:sp>
        <p:nvSpPr>
          <p:cNvPr id="40" name="Google Shape;40;p1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latin typeface="Times New Roman"/>
                <a:ea typeface="Times New Roman"/>
                <a:cs typeface="Times New Roman"/>
                <a:sym typeface="Times New Roman"/>
              </a:rPr>
              <a:t>165</a:t>
            </a:fld>
            <a:endParaRPr>
              <a:latin typeface="Times New Roman"/>
              <a:ea typeface="Times New Roman"/>
              <a:cs typeface="Times New Roman"/>
              <a:sym typeface="Times New Roman"/>
            </a:endParaRPr>
          </a:p>
        </p:txBody>
      </p:sp>
      <p:pic>
        <p:nvPicPr>
          <p:cNvPr id="41" name="Google Shape;41;p10"/>
          <p:cNvPicPr preferRelativeResize="0"/>
          <p:nvPr/>
        </p:nvPicPr>
        <p:blipFill rotWithShape="1">
          <a:blip r:embed="rId3">
            <a:alphaModFix/>
          </a:blip>
          <a:srcRect/>
          <a:stretch/>
        </p:blipFill>
        <p:spPr>
          <a:xfrm>
            <a:off x="521110" y="173569"/>
            <a:ext cx="1720645" cy="723209"/>
          </a:xfrm>
          <a:prstGeom prst="rect">
            <a:avLst/>
          </a:prstGeom>
          <a:noFill/>
          <a:ln>
            <a:noFill/>
          </a:ln>
        </p:spPr>
      </p:pic>
      <p:sp>
        <p:nvSpPr>
          <p:cNvPr id="42" name="Google Shape;42;p10"/>
          <p:cNvSpPr txBox="1"/>
          <p:nvPr/>
        </p:nvSpPr>
        <p:spPr>
          <a:xfrm>
            <a:off x="0" y="1888490"/>
            <a:ext cx="9144000" cy="5518150"/>
          </a:xfrm>
          <a:prstGeom prst="rect">
            <a:avLst/>
          </a:prstGeom>
          <a:noFill/>
          <a:ln>
            <a:noFill/>
          </a:ln>
        </p:spPr>
        <p:txBody>
          <a:bodyPr spcFirstLastPara="1" wrap="square" lIns="91425" tIns="33100" rIns="91425" bIns="45700" anchor="ctr" anchorCtr="0">
            <a:noAutofit/>
          </a:bodyPr>
          <a:lstStyle/>
          <a:p>
            <a:pPr marL="0" marR="0" lvl="0" indent="0" algn="ctr" rtl="0">
              <a:lnSpc>
                <a:spcPct val="100000"/>
              </a:lnSpc>
              <a:spcBef>
                <a:spcPts val="0"/>
              </a:spcBef>
              <a:spcAft>
                <a:spcPts val="0"/>
              </a:spcAft>
              <a:buClr>
                <a:srgbClr val="000000"/>
              </a:buClr>
              <a:buSzPts val="3200"/>
              <a:buFont typeface="Arial"/>
              <a:buNone/>
            </a:pPr>
            <a:endParaRPr sz="3200" b="1" i="0" u="none" strike="noStrike" cap="none" dirty="0">
              <a:solidFill>
                <a:srgbClr val="FF0000"/>
              </a:solidFill>
              <a:latin typeface="Times New Roman"/>
              <a:ea typeface="Times New Roman"/>
              <a:cs typeface="Times New Roman"/>
              <a:sym typeface="Times New Roman"/>
            </a:endParaRPr>
          </a:p>
          <a:p>
            <a:pPr marL="0" marR="0" lvl="0" indent="0" algn="ctr" rtl="0">
              <a:lnSpc>
                <a:spcPct val="100000"/>
              </a:lnSpc>
              <a:spcBef>
                <a:spcPts val="0"/>
              </a:spcBef>
              <a:spcAft>
                <a:spcPts val="0"/>
              </a:spcAft>
              <a:buClr>
                <a:srgbClr val="000000"/>
              </a:buClr>
              <a:buSzPts val="3200"/>
              <a:buFont typeface="Arial"/>
              <a:buNone/>
            </a:pPr>
            <a:endParaRPr sz="3200" b="1" i="0" u="none" strike="noStrike" cap="none" dirty="0">
              <a:solidFill>
                <a:srgbClr val="FF0000"/>
              </a:solidFill>
              <a:latin typeface="Times New Roman"/>
              <a:ea typeface="Times New Roman"/>
              <a:cs typeface="Times New Roman"/>
              <a:sym typeface="Times New Roman"/>
            </a:endParaRPr>
          </a:p>
          <a:p>
            <a:pPr marL="0" marR="0" lvl="0" indent="0" algn="ctr" rtl="0">
              <a:lnSpc>
                <a:spcPct val="100000"/>
              </a:lnSpc>
              <a:spcBef>
                <a:spcPts val="0"/>
              </a:spcBef>
              <a:spcAft>
                <a:spcPts val="0"/>
              </a:spcAft>
              <a:buClr>
                <a:srgbClr val="000000"/>
              </a:buClr>
              <a:buSzPts val="3200"/>
              <a:buFont typeface="Arial"/>
              <a:buNone/>
            </a:pPr>
            <a:endParaRPr sz="3200" b="1" i="0" u="none" strike="noStrike" cap="none" dirty="0">
              <a:solidFill>
                <a:srgbClr val="FF0000"/>
              </a:solidFill>
              <a:latin typeface="Times New Roman"/>
              <a:ea typeface="Times New Roman"/>
              <a:cs typeface="Times New Roman"/>
              <a:sym typeface="Times New Roman"/>
            </a:endParaRPr>
          </a:p>
          <a:p>
            <a:pPr marL="0" marR="0" lvl="0" indent="0" algn="ctr" rtl="0">
              <a:lnSpc>
                <a:spcPct val="100000"/>
              </a:lnSpc>
              <a:spcBef>
                <a:spcPts val="0"/>
              </a:spcBef>
              <a:spcAft>
                <a:spcPts val="0"/>
              </a:spcAft>
              <a:buNone/>
            </a:pPr>
            <a:r>
              <a:rPr lang="en-US" sz="4000" b="1" i="0" u="none" strike="noStrike" cap="none" dirty="0">
                <a:solidFill>
                  <a:schemeClr val="dk1"/>
                </a:solidFill>
                <a:latin typeface="Times New Roman"/>
                <a:ea typeface="Times New Roman"/>
                <a:cs typeface="Times New Roman"/>
                <a:sym typeface="Times New Roman"/>
              </a:rPr>
              <a:t>Latches and Flip Flops</a:t>
            </a:r>
            <a:endParaRPr sz="4000" b="1" i="1" u="none" strike="noStrike" cap="none" dirty="0">
              <a:solidFill>
                <a:schemeClr val="dk1"/>
              </a:solidFill>
              <a:latin typeface="Times New Roman"/>
              <a:ea typeface="Times New Roman"/>
              <a:cs typeface="Times New Roman"/>
              <a:sym typeface="Times New Roman"/>
            </a:endParaRPr>
          </a:p>
          <a:p>
            <a:pPr marL="0" marR="0" lvl="0" indent="0" algn="ctr" rtl="0">
              <a:lnSpc>
                <a:spcPct val="100000"/>
              </a:lnSpc>
              <a:spcBef>
                <a:spcPts val="0"/>
              </a:spcBef>
              <a:spcAft>
                <a:spcPts val="0"/>
              </a:spcAft>
              <a:buClr>
                <a:srgbClr val="000000"/>
              </a:buClr>
              <a:buSzPts val="2800"/>
              <a:buFont typeface="Arial"/>
              <a:buNone/>
            </a:pPr>
            <a:r>
              <a:rPr lang="en-US" sz="2800" b="1" i="0" u="none" strike="noStrike" cap="none" dirty="0">
                <a:solidFill>
                  <a:srgbClr val="FF0000"/>
                </a:solidFill>
                <a:latin typeface="Times New Roman"/>
                <a:ea typeface="Times New Roman"/>
                <a:cs typeface="Times New Roman"/>
                <a:sym typeface="Times New Roman"/>
              </a:rPr>
              <a:t>.</a:t>
            </a:r>
            <a:endParaRPr dirty="0"/>
          </a:p>
          <a:p>
            <a:pPr marL="0" marR="0" lvl="0" indent="0" algn="ctr" rtl="0">
              <a:lnSpc>
                <a:spcPct val="100000"/>
              </a:lnSpc>
              <a:spcBef>
                <a:spcPts val="0"/>
              </a:spcBef>
              <a:spcAft>
                <a:spcPts val="0"/>
              </a:spcAft>
              <a:buNone/>
            </a:pPr>
            <a:endParaRPr sz="2400" b="1" i="0" u="none" strike="noStrike" cap="none" dirty="0">
              <a:solidFill>
                <a:srgbClr val="000000"/>
              </a:solidFill>
              <a:latin typeface="Times New Roman"/>
              <a:ea typeface="Times New Roman"/>
              <a:cs typeface="Times New Roman"/>
              <a:sym typeface="Times New Roman"/>
            </a:endParaRPr>
          </a:p>
          <a:p>
            <a:pPr marL="0" marR="0" lvl="0" indent="0" algn="ctr" rtl="0">
              <a:lnSpc>
                <a:spcPct val="100000"/>
              </a:lnSpc>
              <a:spcBef>
                <a:spcPts val="0"/>
              </a:spcBef>
              <a:spcAft>
                <a:spcPts val="0"/>
              </a:spcAft>
              <a:buNone/>
            </a:pPr>
            <a:endParaRPr sz="2400" b="1" i="0" u="none" strike="noStrike" cap="none" dirty="0">
              <a:solidFill>
                <a:srgbClr val="000000"/>
              </a:solidFill>
              <a:latin typeface="Times New Roman"/>
              <a:ea typeface="Times New Roman"/>
              <a:cs typeface="Times New Roman"/>
              <a:sym typeface="Times New Roman"/>
            </a:endParaRPr>
          </a:p>
          <a:p>
            <a:pPr marL="0" marR="0" lvl="0" indent="0" algn="ctr" rtl="0">
              <a:lnSpc>
                <a:spcPct val="100000"/>
              </a:lnSpc>
              <a:spcBef>
                <a:spcPts val="0"/>
              </a:spcBef>
              <a:spcAft>
                <a:spcPts val="0"/>
              </a:spcAft>
              <a:buNone/>
            </a:pPr>
            <a:endParaRPr sz="2400" b="1" i="0" u="none" strike="noStrike" cap="none" dirty="0">
              <a:solidFill>
                <a:srgbClr val="000000"/>
              </a:solidFill>
              <a:latin typeface="Times New Roman"/>
              <a:ea typeface="Times New Roman"/>
              <a:cs typeface="Times New Roman"/>
              <a:sym typeface="Times New Roman"/>
            </a:endParaRPr>
          </a:p>
          <a:p>
            <a:pPr marL="0" marR="0" lvl="0" indent="0" algn="ctr" rtl="0">
              <a:lnSpc>
                <a:spcPct val="100000"/>
              </a:lnSpc>
              <a:spcBef>
                <a:spcPts val="0"/>
              </a:spcBef>
              <a:spcAft>
                <a:spcPts val="0"/>
              </a:spcAft>
              <a:buNone/>
            </a:pPr>
            <a:endParaRPr sz="2400" b="1" i="0" u="none" strike="noStrike" cap="none" dirty="0">
              <a:solidFill>
                <a:srgbClr val="000000"/>
              </a:solidFill>
              <a:latin typeface="Times New Roman"/>
              <a:ea typeface="Times New Roman"/>
              <a:cs typeface="Times New Roman"/>
              <a:sym typeface="Times New Roman"/>
            </a:endParaRPr>
          </a:p>
          <a:p>
            <a:pPr marL="0" marR="0" lvl="0" indent="0" algn="ctr" rtl="0">
              <a:lnSpc>
                <a:spcPct val="100000"/>
              </a:lnSpc>
              <a:spcBef>
                <a:spcPts val="0"/>
              </a:spcBef>
              <a:spcAft>
                <a:spcPts val="0"/>
              </a:spcAft>
              <a:buClr>
                <a:srgbClr val="000000"/>
              </a:buClr>
              <a:buSzPts val="2400"/>
              <a:buFont typeface="Arial"/>
              <a:buNone/>
            </a:pPr>
            <a:endParaRPr sz="2400" b="1" i="0" u="none" strike="noStrike" cap="none" dirty="0">
              <a:solidFill>
                <a:srgbClr val="FF0000"/>
              </a:solidFill>
              <a:latin typeface="Times New Roman"/>
              <a:ea typeface="Times New Roman"/>
              <a:cs typeface="Times New Roman"/>
              <a:sym typeface="Times New Roman"/>
            </a:endParaRPr>
          </a:p>
          <a:p>
            <a:pPr marL="0" marR="0" lvl="0" indent="0" algn="ctr" rtl="0">
              <a:lnSpc>
                <a:spcPct val="100000"/>
              </a:lnSpc>
              <a:spcBef>
                <a:spcPts val="0"/>
              </a:spcBef>
              <a:spcAft>
                <a:spcPts val="0"/>
              </a:spcAft>
              <a:buClr>
                <a:srgbClr val="000000"/>
              </a:buClr>
              <a:buSzPts val="2400"/>
              <a:buFont typeface="Arial"/>
              <a:buNone/>
            </a:pPr>
            <a:endParaRPr sz="2400" b="1" i="0" u="none" strike="noStrike" cap="none" dirty="0">
              <a:solidFill>
                <a:srgbClr val="FF0000"/>
              </a:solidFill>
              <a:latin typeface="Times New Roman"/>
              <a:ea typeface="Times New Roman"/>
              <a:cs typeface="Times New Roman"/>
              <a:sym typeface="Times New Roman"/>
            </a:endParaRPr>
          </a:p>
          <a:p>
            <a:pPr marL="0" marR="0" lvl="0" indent="0" algn="ctr" rtl="0">
              <a:lnSpc>
                <a:spcPct val="100000"/>
              </a:lnSpc>
              <a:spcBef>
                <a:spcPts val="0"/>
              </a:spcBef>
              <a:spcAft>
                <a:spcPts val="0"/>
              </a:spcAft>
              <a:buClr>
                <a:srgbClr val="000000"/>
              </a:buClr>
              <a:buSzPts val="3200"/>
              <a:buFont typeface="Arial"/>
              <a:buNone/>
            </a:pPr>
            <a:endParaRPr sz="3200" b="1" i="0" u="none" strike="noStrike" cap="none" dirty="0">
              <a:solidFill>
                <a:srgbClr val="FF0000"/>
              </a:solidFill>
              <a:latin typeface="Times New Roman"/>
              <a:ea typeface="Times New Roman"/>
              <a:cs typeface="Times New Roman"/>
              <a:sym typeface="Times New Roman"/>
            </a:endParaRPr>
          </a:p>
          <a:p>
            <a:pPr marL="0" marR="0" lvl="0" indent="0" algn="ctr" rtl="0">
              <a:lnSpc>
                <a:spcPct val="100000"/>
              </a:lnSpc>
              <a:spcBef>
                <a:spcPts val="0"/>
              </a:spcBef>
              <a:spcAft>
                <a:spcPts val="0"/>
              </a:spcAft>
              <a:buClr>
                <a:srgbClr val="000000"/>
              </a:buClr>
              <a:buSzPts val="3200"/>
              <a:buFont typeface="Arial"/>
              <a:buNone/>
            </a:pPr>
            <a:endParaRPr sz="3200" b="1" i="0" u="none" strike="noStrike" cap="none" dirty="0">
              <a:solidFill>
                <a:srgbClr val="FF0000"/>
              </a:solidFill>
              <a:latin typeface="Times New Roman"/>
              <a:ea typeface="Times New Roman"/>
              <a:cs typeface="Times New Roman"/>
              <a:sym typeface="Times New Roman"/>
            </a:endParaRPr>
          </a:p>
          <a:p>
            <a:pPr marL="0" marR="0" lvl="0" indent="0" algn="ctr" rtl="0">
              <a:lnSpc>
                <a:spcPct val="100000"/>
              </a:lnSpc>
              <a:spcBef>
                <a:spcPts val="0"/>
              </a:spcBef>
              <a:spcAft>
                <a:spcPts val="0"/>
              </a:spcAft>
              <a:buClr>
                <a:srgbClr val="000000"/>
              </a:buClr>
              <a:buSzPts val="3200"/>
              <a:buFont typeface="Arial"/>
              <a:buNone/>
            </a:pPr>
            <a:endParaRPr sz="3200" b="1" i="0" u="none" strike="noStrike" cap="none" dirty="0">
              <a:solidFill>
                <a:srgbClr val="FF0000"/>
              </a:solidFill>
              <a:latin typeface="Times New Roman"/>
              <a:ea typeface="Times New Roman"/>
              <a:cs typeface="Times New Roman"/>
              <a:sym typeface="Times New Roman"/>
            </a:endParaRPr>
          </a:p>
          <a:p>
            <a:pPr marL="0" marR="0" lvl="0" indent="0" algn="ctr" rtl="0">
              <a:lnSpc>
                <a:spcPct val="100000"/>
              </a:lnSpc>
              <a:spcBef>
                <a:spcPts val="0"/>
              </a:spcBef>
              <a:spcAft>
                <a:spcPts val="0"/>
              </a:spcAft>
              <a:buClr>
                <a:srgbClr val="000000"/>
              </a:buClr>
              <a:buSzPts val="4000"/>
              <a:buFont typeface="Arial"/>
              <a:buNone/>
            </a:pPr>
            <a:endParaRPr sz="4000" b="1" i="0" u="none" strike="noStrike" cap="none" dirty="0">
              <a:solidFill>
                <a:srgbClr val="FF0000"/>
              </a:solidFill>
              <a:latin typeface="Times New Roman"/>
              <a:ea typeface="Times New Roman"/>
              <a:cs typeface="Times New Roman"/>
              <a:sym typeface="Times New Roman"/>
            </a:endParaRPr>
          </a:p>
          <a:p>
            <a:pPr marL="0" marR="0" lvl="0" indent="0" algn="ctr" rtl="0">
              <a:lnSpc>
                <a:spcPct val="100000"/>
              </a:lnSpc>
              <a:spcBef>
                <a:spcPts val="0"/>
              </a:spcBef>
              <a:spcAft>
                <a:spcPts val="0"/>
              </a:spcAft>
              <a:buClr>
                <a:srgbClr val="000000"/>
              </a:buClr>
              <a:buSzPts val="4000"/>
              <a:buFont typeface="Arial"/>
              <a:buNone/>
            </a:pPr>
            <a:endParaRPr sz="4000" b="1" i="0" u="none" strike="noStrike" cap="none" dirty="0">
              <a:solidFill>
                <a:schemeClr val="dk1"/>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467851253"/>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txBox="1">
            <a:spLocks noGrp="1"/>
          </p:cNvSpPr>
          <p:nvPr>
            <p:ph type="ctrTitle"/>
          </p:nvPr>
        </p:nvSpPr>
        <p:spPr>
          <a:xfrm>
            <a:off x="0" y="0"/>
            <a:ext cx="5486400" cy="914400"/>
          </a:xfrm>
        </p:spPr>
        <p:txBody>
          <a:bodyPr/>
          <a:lstStyle/>
          <a:p>
            <a:pPr eaLnBrk="1" hangingPunct="1">
              <a:spcBef>
                <a:spcPct val="0"/>
              </a:spcBef>
              <a:spcAft>
                <a:spcPct val="0"/>
              </a:spcAft>
            </a:pPr>
            <a:r>
              <a:rPr lang="en-US" altLang="" sz="3000">
                <a:latin typeface="Calibri" panose="020F0502020204030204" pitchFamily="34" charset="0"/>
                <a:cs typeface="Calibri" panose="020F0502020204030204" pitchFamily="34" charset="0"/>
                <a:sym typeface="Calibri" panose="020F0502020204030204" pitchFamily="34" charset="0"/>
              </a:rPr>
              <a:t> </a:t>
            </a:r>
          </a:p>
        </p:txBody>
      </p:sp>
      <p:pic>
        <p:nvPicPr>
          <p:cNvPr id="8195" name="Picture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31246" y="152401"/>
            <a:ext cx="2006600" cy="8445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4" name="Rectangle 2"/>
          <p:cNvSpPr txBox="1">
            <a:spLocks noChangeArrowheads="1"/>
          </p:cNvSpPr>
          <p:nvPr/>
        </p:nvSpPr>
        <p:spPr>
          <a:xfrm>
            <a:off x="3048000" y="152401"/>
            <a:ext cx="3048000" cy="762000"/>
          </a:xfrm>
          <a:prstGeom prst="rect">
            <a:avLst/>
          </a:prstGeom>
          <a:noFill/>
          <a:ln>
            <a:noFill/>
          </a:ln>
        </p:spPr>
        <p:txBody>
          <a:bodyPr spcFirstLastPara="1" lIns="91425" tIns="45700" rIns="91425" bIns="45700" anchor="ct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400"/>
              <a:buFont typeface="Arial"/>
              <a:buNone/>
              <a:defRPr sz="3000" b="0" i="0" u="none" strike="noStrike" cap="none">
                <a:solidFill>
                  <a:schemeClr val="dk1"/>
                </a:solidFill>
                <a:latin typeface="Calibri"/>
                <a:ea typeface="Calibri"/>
                <a:cs typeface="Calibri"/>
                <a:sym typeface="Calibri"/>
              </a:defRPr>
            </a:lvl1pPr>
            <a:lvl2pPr marR="0" lvl="1" algn="ctr" rtl="0">
              <a:lnSpc>
                <a:spcPct val="100000"/>
              </a:lnSpc>
              <a:spcBef>
                <a:spcPts val="0"/>
              </a:spcBef>
              <a:spcAft>
                <a:spcPts val="0"/>
              </a:spcAft>
              <a:buClr>
                <a:srgbClr val="000000"/>
              </a:buClr>
              <a:buSzPts val="1400"/>
              <a:buFont typeface="Arial"/>
              <a:buNone/>
              <a:defRPr sz="3000" b="0" i="0" u="none" strike="noStrike" cap="none">
                <a:solidFill>
                  <a:schemeClr val="dk1"/>
                </a:solidFill>
                <a:latin typeface="Calibri"/>
                <a:ea typeface="Calibri"/>
                <a:cs typeface="Calibri"/>
                <a:sym typeface="Calibri"/>
              </a:defRPr>
            </a:lvl2pPr>
            <a:lvl3pPr marR="0" lvl="2" algn="ctr" rtl="0">
              <a:lnSpc>
                <a:spcPct val="100000"/>
              </a:lnSpc>
              <a:spcBef>
                <a:spcPts val="0"/>
              </a:spcBef>
              <a:spcAft>
                <a:spcPts val="0"/>
              </a:spcAft>
              <a:buClr>
                <a:srgbClr val="000000"/>
              </a:buClr>
              <a:buSzPts val="1400"/>
              <a:buFont typeface="Arial"/>
              <a:buNone/>
              <a:defRPr sz="3000" b="0" i="0" u="none" strike="noStrike" cap="none">
                <a:solidFill>
                  <a:schemeClr val="dk1"/>
                </a:solidFill>
                <a:latin typeface="Calibri"/>
                <a:ea typeface="Calibri"/>
                <a:cs typeface="Calibri"/>
                <a:sym typeface="Calibri"/>
              </a:defRPr>
            </a:lvl3pPr>
            <a:lvl4pPr marR="0" lvl="3" algn="ctr" rtl="0">
              <a:lnSpc>
                <a:spcPct val="100000"/>
              </a:lnSpc>
              <a:spcBef>
                <a:spcPts val="0"/>
              </a:spcBef>
              <a:spcAft>
                <a:spcPts val="0"/>
              </a:spcAft>
              <a:buClr>
                <a:srgbClr val="000000"/>
              </a:buClr>
              <a:buSzPts val="1400"/>
              <a:buFont typeface="Arial"/>
              <a:buNone/>
              <a:defRPr sz="3000" b="0" i="0" u="none" strike="noStrike" cap="none">
                <a:solidFill>
                  <a:schemeClr val="dk1"/>
                </a:solidFill>
                <a:latin typeface="Calibri"/>
                <a:ea typeface="Calibri"/>
                <a:cs typeface="Calibri"/>
                <a:sym typeface="Calibri"/>
              </a:defRPr>
            </a:lvl4pPr>
            <a:lvl5pPr marR="0" lvl="4" algn="ctr" rtl="0">
              <a:lnSpc>
                <a:spcPct val="100000"/>
              </a:lnSpc>
              <a:spcBef>
                <a:spcPts val="0"/>
              </a:spcBef>
              <a:spcAft>
                <a:spcPts val="0"/>
              </a:spcAft>
              <a:buClr>
                <a:srgbClr val="000000"/>
              </a:buClr>
              <a:buSzPts val="1400"/>
              <a:buFont typeface="Arial"/>
              <a:buNone/>
              <a:defRPr sz="3000" b="0" i="0" u="none" strike="noStrike" cap="none">
                <a:solidFill>
                  <a:schemeClr val="dk1"/>
                </a:solidFill>
                <a:latin typeface="Calibri"/>
                <a:ea typeface="Calibri"/>
                <a:cs typeface="Calibri"/>
                <a:sym typeface="Calibri"/>
              </a:defRPr>
            </a:lvl5pPr>
            <a:lvl6pPr marR="0" lvl="5" algn="ctr" rtl="0">
              <a:lnSpc>
                <a:spcPct val="100000"/>
              </a:lnSpc>
              <a:spcBef>
                <a:spcPts val="0"/>
              </a:spcBef>
              <a:spcAft>
                <a:spcPts val="0"/>
              </a:spcAft>
              <a:buClr>
                <a:srgbClr val="000000"/>
              </a:buClr>
              <a:buSzPts val="1400"/>
              <a:buFont typeface="Arial"/>
              <a:buNone/>
              <a:defRPr sz="3000" b="0" i="0" u="none" strike="noStrike" cap="none">
                <a:solidFill>
                  <a:schemeClr val="dk1"/>
                </a:solidFill>
                <a:latin typeface="Calibri"/>
                <a:ea typeface="Calibri"/>
                <a:cs typeface="Calibri"/>
                <a:sym typeface="Calibri"/>
              </a:defRPr>
            </a:lvl6pPr>
            <a:lvl7pPr marR="0" lvl="6" algn="ctr" rtl="0">
              <a:lnSpc>
                <a:spcPct val="100000"/>
              </a:lnSpc>
              <a:spcBef>
                <a:spcPts val="0"/>
              </a:spcBef>
              <a:spcAft>
                <a:spcPts val="0"/>
              </a:spcAft>
              <a:buClr>
                <a:srgbClr val="000000"/>
              </a:buClr>
              <a:buSzPts val="1400"/>
              <a:buFont typeface="Arial"/>
              <a:buNone/>
              <a:defRPr sz="3000" b="0" i="0" u="none" strike="noStrike" cap="none">
                <a:solidFill>
                  <a:schemeClr val="dk1"/>
                </a:solidFill>
                <a:latin typeface="Calibri"/>
                <a:ea typeface="Calibri"/>
                <a:cs typeface="Calibri"/>
                <a:sym typeface="Calibri"/>
              </a:defRPr>
            </a:lvl7pPr>
            <a:lvl8pPr marR="0" lvl="7" algn="ctr" rtl="0">
              <a:lnSpc>
                <a:spcPct val="100000"/>
              </a:lnSpc>
              <a:spcBef>
                <a:spcPts val="0"/>
              </a:spcBef>
              <a:spcAft>
                <a:spcPts val="0"/>
              </a:spcAft>
              <a:buClr>
                <a:srgbClr val="000000"/>
              </a:buClr>
              <a:buSzPts val="1400"/>
              <a:buFont typeface="Arial"/>
              <a:buNone/>
              <a:defRPr sz="3000" b="0" i="0" u="none" strike="noStrike" cap="none">
                <a:solidFill>
                  <a:schemeClr val="dk1"/>
                </a:solidFill>
                <a:latin typeface="Calibri"/>
                <a:ea typeface="Calibri"/>
                <a:cs typeface="Calibri"/>
                <a:sym typeface="Calibri"/>
              </a:defRPr>
            </a:lvl8pPr>
            <a:lvl9pPr marR="0" lvl="8" algn="ctr" rtl="0">
              <a:lnSpc>
                <a:spcPct val="100000"/>
              </a:lnSpc>
              <a:spcBef>
                <a:spcPts val="0"/>
              </a:spcBef>
              <a:spcAft>
                <a:spcPts val="0"/>
              </a:spcAft>
              <a:buClr>
                <a:srgbClr val="000000"/>
              </a:buClr>
              <a:buSzPts val="1400"/>
              <a:buFont typeface="Arial"/>
              <a:buNone/>
              <a:defRPr sz="3000" b="0" i="0" u="none" strike="noStrike" cap="none">
                <a:solidFill>
                  <a:schemeClr val="dk1"/>
                </a:solidFill>
                <a:latin typeface="Calibri"/>
                <a:ea typeface="Calibri"/>
                <a:cs typeface="Calibri"/>
                <a:sym typeface="Calibri"/>
              </a:defRPr>
            </a:lvl9pPr>
          </a:lstStyle>
          <a:p>
            <a:pPr algn="l" eaLnBrk="1" fontAlgn="auto" hangingPunct="1">
              <a:defRPr/>
            </a:pPr>
            <a:r>
              <a:rPr lang="en-GB" altLang="en-US" b="1" kern="0" dirty="0">
                <a:latin typeface="Times New Roman" panose="02020603050405020304" pitchFamily="18" charset="0"/>
              </a:rPr>
              <a:t>Introduction</a:t>
            </a:r>
            <a:endParaRPr lang="en-GB" altLang="en-US" kern="0" dirty="0"/>
          </a:p>
        </p:txBody>
      </p:sp>
      <p:sp>
        <p:nvSpPr>
          <p:cNvPr id="5" name="Rectangle 3"/>
          <p:cNvSpPr txBox="1">
            <a:spLocks noChangeArrowheads="1"/>
          </p:cNvSpPr>
          <p:nvPr/>
        </p:nvSpPr>
        <p:spPr>
          <a:xfrm>
            <a:off x="290513" y="925513"/>
            <a:ext cx="7772400" cy="838200"/>
          </a:xfrm>
          <a:prstGeom prst="rect">
            <a:avLst/>
          </a:prstGeom>
          <a:noFill/>
          <a:ln>
            <a:noFill/>
          </a:ln>
        </p:spPr>
        <p:txBody>
          <a:bodyPr spcFirstLastPara="1" lIns="91425" tIns="45700" rIns="91425" bIns="45700"/>
          <a:lstStyle>
            <a:defPPr marR="0" lvl="0" algn="l" rtl="0">
              <a:lnSpc>
                <a:spcPct val="100000"/>
              </a:lnSpc>
              <a:spcBef>
                <a:spcPts val="0"/>
              </a:spcBef>
              <a:spcAft>
                <a:spcPts val="0"/>
              </a:spcAft>
            </a:defPPr>
            <a:lvl1pPr marL="457200" marR="0" lvl="0" indent="-431800" algn="ctr" rtl="0">
              <a:lnSpc>
                <a:spcPct val="100000"/>
              </a:lnSpc>
              <a:spcBef>
                <a:spcPts val="48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L="914400" marR="0" lvl="1" indent="-406400" algn="ctr" rtl="0">
              <a:lnSpc>
                <a:spcPct val="100000"/>
              </a:lnSpc>
              <a:spcBef>
                <a:spcPts val="420"/>
              </a:spcBef>
              <a:spcAft>
                <a:spcPts val="0"/>
              </a:spcAft>
              <a:buClr>
                <a:srgbClr val="888888"/>
              </a:buClr>
              <a:buSzPts val="2800"/>
              <a:buFont typeface="Arial"/>
              <a:buNone/>
              <a:defRPr sz="2800" b="0" i="0" u="none" strike="noStrike" cap="none">
                <a:solidFill>
                  <a:srgbClr val="888888"/>
                </a:solidFill>
                <a:latin typeface="Calibri"/>
                <a:ea typeface="Calibri"/>
                <a:cs typeface="Calibri"/>
                <a:sym typeface="Calibri"/>
              </a:defRPr>
            </a:lvl2pPr>
            <a:lvl3pPr marL="1371600" marR="0" lvl="2" indent="-381000" algn="ctr" rtl="0">
              <a:lnSpc>
                <a:spcPct val="100000"/>
              </a:lnSpc>
              <a:spcBef>
                <a:spcPts val="360"/>
              </a:spcBef>
              <a:spcAft>
                <a:spcPts val="0"/>
              </a:spcAft>
              <a:buClr>
                <a:srgbClr val="888888"/>
              </a:buClr>
              <a:buSzPts val="2400"/>
              <a:buFont typeface="Arial"/>
              <a:buNone/>
              <a:defRPr sz="2400" b="0" i="0" u="none" strike="noStrike" cap="none">
                <a:solidFill>
                  <a:srgbClr val="888888"/>
                </a:solidFill>
                <a:latin typeface="Calibri"/>
                <a:ea typeface="Calibri"/>
                <a:cs typeface="Calibri"/>
                <a:sym typeface="Calibri"/>
              </a:defRPr>
            </a:lvl3pPr>
            <a:lvl4pPr marL="1828800" marR="0" lvl="3" indent="-355600" algn="ctr" rtl="0">
              <a:lnSpc>
                <a:spcPct val="100000"/>
              </a:lnSpc>
              <a:spcBef>
                <a:spcPts val="3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4pPr>
            <a:lvl5pPr marL="2286000" marR="0" lvl="4" indent="-355600" algn="ctr" rtl="0">
              <a:lnSpc>
                <a:spcPct val="100000"/>
              </a:lnSpc>
              <a:spcBef>
                <a:spcPts val="3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5pPr>
            <a:lvl6pPr marL="2743200" marR="0" lvl="5" indent="-355600" algn="ctr" rtl="0">
              <a:lnSpc>
                <a:spcPct val="100000"/>
              </a:lnSpc>
              <a:spcBef>
                <a:spcPts val="3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6pPr>
            <a:lvl7pPr marL="3200400" marR="0" lvl="6" indent="-355600" algn="ctr" rtl="0">
              <a:lnSpc>
                <a:spcPct val="100000"/>
              </a:lnSpc>
              <a:spcBef>
                <a:spcPts val="3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7pPr>
            <a:lvl8pPr marL="3657600" marR="0" lvl="7" indent="-355600" algn="ctr" rtl="0">
              <a:lnSpc>
                <a:spcPct val="100000"/>
              </a:lnSpc>
              <a:spcBef>
                <a:spcPts val="3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8pPr>
            <a:lvl9pPr marL="4114800" marR="0" lvl="8" indent="-355600" algn="ctr" rtl="0">
              <a:lnSpc>
                <a:spcPct val="100000"/>
              </a:lnSpc>
              <a:spcBef>
                <a:spcPts val="3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9pPr>
          </a:lstStyle>
          <a:p>
            <a:pPr algn="l" eaLnBrk="1" fontAlgn="auto" hangingPunct="1">
              <a:buSzPct val="120000"/>
              <a:buFont typeface="Wingdings" panose="05000000000000000000" pitchFamily="2" charset="2"/>
              <a:buChar char="§"/>
              <a:defRPr/>
            </a:pPr>
            <a:r>
              <a:rPr lang="en-GB" altLang="en-US" kern="0" dirty="0"/>
              <a:t>A </a:t>
            </a:r>
            <a:r>
              <a:rPr lang="en-GB" altLang="en-US" b="1" kern="0" dirty="0">
                <a:solidFill>
                  <a:srgbClr val="0000CC"/>
                </a:solidFill>
              </a:rPr>
              <a:t>sequential circuit</a:t>
            </a:r>
            <a:r>
              <a:rPr lang="en-GB" altLang="en-US" kern="0" dirty="0"/>
              <a:t> consists of a </a:t>
            </a:r>
            <a:r>
              <a:rPr lang="en-GB" altLang="en-US" i="1" kern="0" dirty="0">
                <a:solidFill>
                  <a:srgbClr val="0000CC"/>
                </a:solidFill>
              </a:rPr>
              <a:t>feedback path</a:t>
            </a:r>
            <a:r>
              <a:rPr lang="en-GB" altLang="en-US" kern="0" dirty="0"/>
              <a:t>, and employs some </a:t>
            </a:r>
            <a:r>
              <a:rPr lang="en-GB" altLang="en-US" i="1" kern="0" dirty="0">
                <a:solidFill>
                  <a:srgbClr val="0000CC"/>
                </a:solidFill>
              </a:rPr>
              <a:t>memory elements</a:t>
            </a:r>
            <a:r>
              <a:rPr lang="en-GB" altLang="en-US" kern="0" dirty="0"/>
              <a:t>.</a:t>
            </a:r>
          </a:p>
        </p:txBody>
      </p:sp>
      <p:grpSp>
        <p:nvGrpSpPr>
          <p:cNvPr id="8198" name="Group 34"/>
          <p:cNvGrpSpPr>
            <a:grpSpLocks/>
          </p:cNvGrpSpPr>
          <p:nvPr/>
        </p:nvGrpSpPr>
        <p:grpSpPr bwMode="auto">
          <a:xfrm>
            <a:off x="2743200" y="2362200"/>
            <a:ext cx="4648200" cy="3265488"/>
            <a:chOff x="1584" y="1440"/>
            <a:chExt cx="2928" cy="2057"/>
          </a:xfrm>
        </p:grpSpPr>
        <p:sp>
          <p:nvSpPr>
            <p:cNvPr id="8200" name="Rectangle 4"/>
            <p:cNvSpPr>
              <a:spLocks noChangeArrowheads="1"/>
            </p:cNvSpPr>
            <p:nvPr/>
          </p:nvSpPr>
          <p:spPr bwMode="auto">
            <a:xfrm>
              <a:off x="1776" y="2112"/>
              <a:ext cx="960" cy="528"/>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pPr>
                <a:spcBef>
                  <a:spcPct val="50000"/>
                </a:spcBef>
              </a:pPr>
              <a:endParaRPr lang="en-US" altLang="en-US"/>
            </a:p>
          </p:txBody>
        </p:sp>
        <p:sp>
          <p:nvSpPr>
            <p:cNvPr id="8201" name="Text Box 5"/>
            <p:cNvSpPr txBox="1">
              <a:spLocks noChangeArrowheads="1"/>
            </p:cNvSpPr>
            <p:nvPr/>
          </p:nvSpPr>
          <p:spPr bwMode="auto">
            <a:xfrm>
              <a:off x="1776" y="2208"/>
              <a:ext cx="960" cy="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pPr>
                <a:spcBef>
                  <a:spcPct val="50000"/>
                </a:spcBef>
              </a:pPr>
              <a:r>
                <a:rPr lang="en-GB" altLang="en-US" sz="1600" b="0"/>
                <a:t>Combinational logic</a:t>
              </a:r>
              <a:r>
                <a:rPr lang="en-GB" altLang="en-US" sz="1800" b="0"/>
                <a:t> </a:t>
              </a:r>
            </a:p>
          </p:txBody>
        </p:sp>
        <p:sp>
          <p:nvSpPr>
            <p:cNvPr id="8202" name="Rectangle 6"/>
            <p:cNvSpPr>
              <a:spLocks noChangeArrowheads="1"/>
            </p:cNvSpPr>
            <p:nvPr/>
          </p:nvSpPr>
          <p:spPr bwMode="auto">
            <a:xfrm>
              <a:off x="3360" y="2112"/>
              <a:ext cx="960" cy="528"/>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pPr>
                <a:spcBef>
                  <a:spcPct val="50000"/>
                </a:spcBef>
              </a:pPr>
              <a:endParaRPr lang="en-US" altLang="en-US"/>
            </a:p>
          </p:txBody>
        </p:sp>
        <p:sp>
          <p:nvSpPr>
            <p:cNvPr id="8203" name="Text Box 7"/>
            <p:cNvSpPr txBox="1">
              <a:spLocks noChangeArrowheads="1"/>
            </p:cNvSpPr>
            <p:nvPr/>
          </p:nvSpPr>
          <p:spPr bwMode="auto">
            <a:xfrm>
              <a:off x="3360" y="2208"/>
              <a:ext cx="960" cy="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pPr>
                <a:spcBef>
                  <a:spcPct val="50000"/>
                </a:spcBef>
              </a:pPr>
              <a:r>
                <a:rPr lang="en-GB" altLang="en-US" sz="1600" b="0"/>
                <a:t>Memory elements</a:t>
              </a:r>
              <a:r>
                <a:rPr lang="en-GB" altLang="en-US" sz="1800" b="0"/>
                <a:t> </a:t>
              </a:r>
            </a:p>
          </p:txBody>
        </p:sp>
        <p:sp>
          <p:nvSpPr>
            <p:cNvPr id="8204" name="Line 8"/>
            <p:cNvSpPr>
              <a:spLocks noChangeShapeType="1"/>
            </p:cNvSpPr>
            <p:nvPr/>
          </p:nvSpPr>
          <p:spPr bwMode="auto">
            <a:xfrm>
              <a:off x="2736" y="2304"/>
              <a:ext cx="336" cy="0"/>
            </a:xfrm>
            <a:prstGeom prst="line">
              <a:avLst/>
            </a:prstGeom>
            <a:noFill/>
            <a:ln w="19050">
              <a:solidFill>
                <a:schemeClr val="tx1"/>
              </a:solidFill>
              <a:round/>
              <a:headEnd/>
              <a:tailEnd type="stealth" w="med" len="med"/>
            </a:ln>
            <a:extLst>
              <a:ext uri="{909E8E84-426E-40DD-AFC4-6F175D3DCCD1}">
                <a14:hiddenFill xmlns:a14="http://schemas.microsoft.com/office/drawing/2010/main">
                  <a:noFill/>
                </a14:hiddenFill>
              </a:ext>
            </a:extLst>
          </p:spPr>
          <p:txBody>
            <a:bodyPr wrap="none" anchor="ctr"/>
            <a:lstStyle/>
            <a:p>
              <a:endParaRPr lang=""/>
            </a:p>
          </p:txBody>
        </p:sp>
        <p:sp>
          <p:nvSpPr>
            <p:cNvPr id="8205" name="Line 9"/>
            <p:cNvSpPr>
              <a:spLocks noChangeShapeType="1"/>
            </p:cNvSpPr>
            <p:nvPr/>
          </p:nvSpPr>
          <p:spPr bwMode="auto">
            <a:xfrm>
              <a:off x="2736" y="2496"/>
              <a:ext cx="336" cy="0"/>
            </a:xfrm>
            <a:prstGeom prst="line">
              <a:avLst/>
            </a:prstGeom>
            <a:noFill/>
            <a:ln w="19050">
              <a:solidFill>
                <a:schemeClr val="tx1"/>
              </a:solidFill>
              <a:round/>
              <a:headEnd/>
              <a:tailEnd type="stealth" w="med" len="med"/>
            </a:ln>
            <a:extLst>
              <a:ext uri="{909E8E84-426E-40DD-AFC4-6F175D3DCCD1}">
                <a14:hiddenFill xmlns:a14="http://schemas.microsoft.com/office/drawing/2010/main">
                  <a:noFill/>
                </a14:hiddenFill>
              </a:ext>
            </a:extLst>
          </p:spPr>
          <p:txBody>
            <a:bodyPr wrap="none" anchor="ctr"/>
            <a:lstStyle/>
            <a:p>
              <a:endParaRPr lang=""/>
            </a:p>
          </p:txBody>
        </p:sp>
        <p:sp>
          <p:nvSpPr>
            <p:cNvPr id="8206" name="Line 10"/>
            <p:cNvSpPr>
              <a:spLocks noChangeShapeType="1"/>
            </p:cNvSpPr>
            <p:nvPr/>
          </p:nvSpPr>
          <p:spPr bwMode="auto">
            <a:xfrm>
              <a:off x="3024" y="2304"/>
              <a:ext cx="33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
            </a:p>
          </p:txBody>
        </p:sp>
        <p:sp>
          <p:nvSpPr>
            <p:cNvPr id="8207" name="Line 11"/>
            <p:cNvSpPr>
              <a:spLocks noChangeShapeType="1"/>
            </p:cNvSpPr>
            <p:nvPr/>
          </p:nvSpPr>
          <p:spPr bwMode="auto">
            <a:xfrm>
              <a:off x="3024" y="2496"/>
              <a:ext cx="33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
            </a:p>
          </p:txBody>
        </p:sp>
        <p:sp>
          <p:nvSpPr>
            <p:cNvPr id="8208" name="Line 12"/>
            <p:cNvSpPr>
              <a:spLocks noChangeShapeType="1"/>
            </p:cNvSpPr>
            <p:nvPr/>
          </p:nvSpPr>
          <p:spPr bwMode="auto">
            <a:xfrm flipV="1">
              <a:off x="1968" y="1776"/>
              <a:ext cx="0" cy="336"/>
            </a:xfrm>
            <a:prstGeom prst="line">
              <a:avLst/>
            </a:prstGeom>
            <a:noFill/>
            <a:ln w="19050">
              <a:solidFill>
                <a:schemeClr val="tx1"/>
              </a:solidFill>
              <a:round/>
              <a:headEnd/>
              <a:tailEnd type="stealth" w="med" len="med"/>
            </a:ln>
            <a:extLst>
              <a:ext uri="{909E8E84-426E-40DD-AFC4-6F175D3DCCD1}">
                <a14:hiddenFill xmlns:a14="http://schemas.microsoft.com/office/drawing/2010/main">
                  <a:noFill/>
                </a14:hiddenFill>
              </a:ext>
            </a:extLst>
          </p:spPr>
          <p:txBody>
            <a:bodyPr wrap="none" anchor="ctr"/>
            <a:lstStyle/>
            <a:p>
              <a:endParaRPr lang=""/>
            </a:p>
          </p:txBody>
        </p:sp>
        <p:sp>
          <p:nvSpPr>
            <p:cNvPr id="8209" name="Line 13"/>
            <p:cNvSpPr>
              <a:spLocks noChangeShapeType="1"/>
            </p:cNvSpPr>
            <p:nvPr/>
          </p:nvSpPr>
          <p:spPr bwMode="auto">
            <a:xfrm flipV="1">
              <a:off x="2256" y="1776"/>
              <a:ext cx="0" cy="336"/>
            </a:xfrm>
            <a:prstGeom prst="line">
              <a:avLst/>
            </a:prstGeom>
            <a:noFill/>
            <a:ln w="19050">
              <a:solidFill>
                <a:schemeClr val="tx1"/>
              </a:solidFill>
              <a:round/>
              <a:headEnd/>
              <a:tailEnd type="stealth" w="med" len="med"/>
            </a:ln>
            <a:extLst>
              <a:ext uri="{909E8E84-426E-40DD-AFC4-6F175D3DCCD1}">
                <a14:hiddenFill xmlns:a14="http://schemas.microsoft.com/office/drawing/2010/main">
                  <a:noFill/>
                </a14:hiddenFill>
              </a:ext>
            </a:extLst>
          </p:spPr>
          <p:txBody>
            <a:bodyPr wrap="none" anchor="ctr"/>
            <a:lstStyle/>
            <a:p>
              <a:endParaRPr lang=""/>
            </a:p>
          </p:txBody>
        </p:sp>
        <p:sp>
          <p:nvSpPr>
            <p:cNvPr id="8210" name="Line 14"/>
            <p:cNvSpPr>
              <a:spLocks noChangeShapeType="1"/>
            </p:cNvSpPr>
            <p:nvPr/>
          </p:nvSpPr>
          <p:spPr bwMode="auto">
            <a:xfrm flipV="1">
              <a:off x="2544" y="1776"/>
              <a:ext cx="0" cy="336"/>
            </a:xfrm>
            <a:prstGeom prst="line">
              <a:avLst/>
            </a:prstGeom>
            <a:noFill/>
            <a:ln w="19050">
              <a:solidFill>
                <a:schemeClr val="tx1"/>
              </a:solidFill>
              <a:round/>
              <a:headEnd/>
              <a:tailEnd type="stealth" w="med" len="med"/>
            </a:ln>
            <a:extLst>
              <a:ext uri="{909E8E84-426E-40DD-AFC4-6F175D3DCCD1}">
                <a14:hiddenFill xmlns:a14="http://schemas.microsoft.com/office/drawing/2010/main">
                  <a:noFill/>
                </a14:hiddenFill>
              </a:ext>
            </a:extLst>
          </p:spPr>
          <p:txBody>
            <a:bodyPr wrap="none" anchor="ctr"/>
            <a:lstStyle/>
            <a:p>
              <a:endParaRPr lang=""/>
            </a:p>
          </p:txBody>
        </p:sp>
        <p:sp>
          <p:nvSpPr>
            <p:cNvPr id="8211" name="Line 15"/>
            <p:cNvSpPr>
              <a:spLocks noChangeShapeType="1"/>
            </p:cNvSpPr>
            <p:nvPr/>
          </p:nvSpPr>
          <p:spPr bwMode="auto">
            <a:xfrm flipV="1">
              <a:off x="1900" y="2640"/>
              <a:ext cx="0" cy="624"/>
            </a:xfrm>
            <a:prstGeom prst="line">
              <a:avLst/>
            </a:prstGeom>
            <a:noFill/>
            <a:ln w="19050">
              <a:solidFill>
                <a:schemeClr val="tx1"/>
              </a:solidFill>
              <a:round/>
              <a:headEnd/>
              <a:tailEnd type="stealth" w="med" len="med"/>
            </a:ln>
            <a:extLst>
              <a:ext uri="{909E8E84-426E-40DD-AFC4-6F175D3DCCD1}">
                <a14:hiddenFill xmlns:a14="http://schemas.microsoft.com/office/drawing/2010/main">
                  <a:noFill/>
                </a14:hiddenFill>
              </a:ext>
            </a:extLst>
          </p:spPr>
          <p:txBody>
            <a:bodyPr wrap="none" anchor="ctr"/>
            <a:lstStyle/>
            <a:p>
              <a:endParaRPr lang=""/>
            </a:p>
          </p:txBody>
        </p:sp>
        <p:sp>
          <p:nvSpPr>
            <p:cNvPr id="8212" name="Line 16"/>
            <p:cNvSpPr>
              <a:spLocks noChangeShapeType="1"/>
            </p:cNvSpPr>
            <p:nvPr/>
          </p:nvSpPr>
          <p:spPr bwMode="auto">
            <a:xfrm flipV="1">
              <a:off x="2017" y="2640"/>
              <a:ext cx="0" cy="624"/>
            </a:xfrm>
            <a:prstGeom prst="line">
              <a:avLst/>
            </a:prstGeom>
            <a:noFill/>
            <a:ln w="19050">
              <a:solidFill>
                <a:schemeClr val="tx1"/>
              </a:solidFill>
              <a:round/>
              <a:headEnd/>
              <a:tailEnd type="stealth" w="med" len="med"/>
            </a:ln>
            <a:extLst>
              <a:ext uri="{909E8E84-426E-40DD-AFC4-6F175D3DCCD1}">
                <a14:hiddenFill xmlns:a14="http://schemas.microsoft.com/office/drawing/2010/main">
                  <a:noFill/>
                </a14:hiddenFill>
              </a:ext>
            </a:extLst>
          </p:spPr>
          <p:txBody>
            <a:bodyPr wrap="none" anchor="ctr"/>
            <a:lstStyle/>
            <a:p>
              <a:endParaRPr lang=""/>
            </a:p>
          </p:txBody>
        </p:sp>
        <p:sp>
          <p:nvSpPr>
            <p:cNvPr id="8213" name="Line 17"/>
            <p:cNvSpPr>
              <a:spLocks noChangeShapeType="1"/>
            </p:cNvSpPr>
            <p:nvPr/>
          </p:nvSpPr>
          <p:spPr bwMode="auto">
            <a:xfrm flipV="1">
              <a:off x="2135" y="2640"/>
              <a:ext cx="0" cy="624"/>
            </a:xfrm>
            <a:prstGeom prst="line">
              <a:avLst/>
            </a:prstGeom>
            <a:noFill/>
            <a:ln w="19050">
              <a:solidFill>
                <a:schemeClr val="tx1"/>
              </a:solidFill>
              <a:round/>
              <a:headEnd/>
              <a:tailEnd type="stealth" w="med" len="med"/>
            </a:ln>
            <a:extLst>
              <a:ext uri="{909E8E84-426E-40DD-AFC4-6F175D3DCCD1}">
                <a14:hiddenFill xmlns:a14="http://schemas.microsoft.com/office/drawing/2010/main">
                  <a:noFill/>
                </a14:hiddenFill>
              </a:ext>
            </a:extLst>
          </p:spPr>
          <p:txBody>
            <a:bodyPr wrap="none" anchor="ctr"/>
            <a:lstStyle/>
            <a:p>
              <a:endParaRPr lang=""/>
            </a:p>
          </p:txBody>
        </p:sp>
        <p:sp>
          <p:nvSpPr>
            <p:cNvPr id="8214" name="Line 18"/>
            <p:cNvSpPr>
              <a:spLocks noChangeShapeType="1"/>
            </p:cNvSpPr>
            <p:nvPr/>
          </p:nvSpPr>
          <p:spPr bwMode="auto">
            <a:xfrm flipV="1">
              <a:off x="2261" y="2640"/>
              <a:ext cx="0" cy="624"/>
            </a:xfrm>
            <a:prstGeom prst="line">
              <a:avLst/>
            </a:prstGeom>
            <a:noFill/>
            <a:ln w="19050">
              <a:solidFill>
                <a:schemeClr val="tx1"/>
              </a:solidFill>
              <a:round/>
              <a:headEnd/>
              <a:tailEnd type="stealth" w="med" len="med"/>
            </a:ln>
            <a:extLst>
              <a:ext uri="{909E8E84-426E-40DD-AFC4-6F175D3DCCD1}">
                <a14:hiddenFill xmlns:a14="http://schemas.microsoft.com/office/drawing/2010/main">
                  <a:noFill/>
                </a14:hiddenFill>
              </a:ext>
            </a:extLst>
          </p:spPr>
          <p:txBody>
            <a:bodyPr wrap="none" anchor="ctr"/>
            <a:lstStyle/>
            <a:p>
              <a:endParaRPr lang=""/>
            </a:p>
          </p:txBody>
        </p:sp>
        <p:sp>
          <p:nvSpPr>
            <p:cNvPr id="8215" name="Line 19"/>
            <p:cNvSpPr>
              <a:spLocks noChangeShapeType="1"/>
            </p:cNvSpPr>
            <p:nvPr/>
          </p:nvSpPr>
          <p:spPr bwMode="auto">
            <a:xfrm flipV="1">
              <a:off x="2476" y="2640"/>
              <a:ext cx="0" cy="336"/>
            </a:xfrm>
            <a:prstGeom prst="line">
              <a:avLst/>
            </a:prstGeom>
            <a:noFill/>
            <a:ln w="19050">
              <a:solidFill>
                <a:schemeClr val="tx1"/>
              </a:solidFill>
              <a:round/>
              <a:headEnd/>
              <a:tailEnd type="stealth" w="med" len="med"/>
            </a:ln>
            <a:extLst>
              <a:ext uri="{909E8E84-426E-40DD-AFC4-6F175D3DCCD1}">
                <a14:hiddenFill xmlns:a14="http://schemas.microsoft.com/office/drawing/2010/main">
                  <a:noFill/>
                </a14:hiddenFill>
              </a:ext>
            </a:extLst>
          </p:spPr>
          <p:txBody>
            <a:bodyPr wrap="none" anchor="ctr"/>
            <a:lstStyle/>
            <a:p>
              <a:endParaRPr lang=""/>
            </a:p>
          </p:txBody>
        </p:sp>
        <p:sp>
          <p:nvSpPr>
            <p:cNvPr id="8216" name="Line 20"/>
            <p:cNvSpPr>
              <a:spLocks noChangeShapeType="1"/>
            </p:cNvSpPr>
            <p:nvPr/>
          </p:nvSpPr>
          <p:spPr bwMode="auto">
            <a:xfrm flipV="1">
              <a:off x="2600" y="2640"/>
              <a:ext cx="0" cy="207"/>
            </a:xfrm>
            <a:prstGeom prst="line">
              <a:avLst/>
            </a:prstGeom>
            <a:noFill/>
            <a:ln w="19050">
              <a:solidFill>
                <a:schemeClr val="tx1"/>
              </a:solidFill>
              <a:round/>
              <a:headEnd/>
              <a:tailEnd type="stealth" w="med" len="med"/>
            </a:ln>
            <a:extLst>
              <a:ext uri="{909E8E84-426E-40DD-AFC4-6F175D3DCCD1}">
                <a14:hiddenFill xmlns:a14="http://schemas.microsoft.com/office/drawing/2010/main">
                  <a:noFill/>
                </a14:hiddenFill>
              </a:ext>
            </a:extLst>
          </p:spPr>
          <p:txBody>
            <a:bodyPr wrap="none" anchor="ctr"/>
            <a:lstStyle/>
            <a:p>
              <a:endParaRPr lang=""/>
            </a:p>
          </p:txBody>
        </p:sp>
        <p:sp>
          <p:nvSpPr>
            <p:cNvPr id="8217" name="Line 21"/>
            <p:cNvSpPr>
              <a:spLocks noChangeShapeType="1"/>
            </p:cNvSpPr>
            <p:nvPr/>
          </p:nvSpPr>
          <p:spPr bwMode="auto">
            <a:xfrm>
              <a:off x="2601" y="2837"/>
              <a:ext cx="907" cy="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
            </a:p>
          </p:txBody>
        </p:sp>
        <p:sp>
          <p:nvSpPr>
            <p:cNvPr id="8218" name="Line 22"/>
            <p:cNvSpPr>
              <a:spLocks noChangeShapeType="1"/>
            </p:cNvSpPr>
            <p:nvPr/>
          </p:nvSpPr>
          <p:spPr bwMode="auto">
            <a:xfrm>
              <a:off x="2487" y="2970"/>
              <a:ext cx="1161" cy="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
            </a:p>
          </p:txBody>
        </p:sp>
        <p:sp>
          <p:nvSpPr>
            <p:cNvPr id="8219" name="Line 23"/>
            <p:cNvSpPr>
              <a:spLocks noChangeShapeType="1"/>
            </p:cNvSpPr>
            <p:nvPr/>
          </p:nvSpPr>
          <p:spPr bwMode="auto">
            <a:xfrm flipH="1">
              <a:off x="3504" y="2640"/>
              <a:ext cx="3" cy="20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
            </a:p>
          </p:txBody>
        </p:sp>
        <p:sp>
          <p:nvSpPr>
            <p:cNvPr id="8220" name="Line 25"/>
            <p:cNvSpPr>
              <a:spLocks noChangeShapeType="1"/>
            </p:cNvSpPr>
            <p:nvPr/>
          </p:nvSpPr>
          <p:spPr bwMode="auto">
            <a:xfrm>
              <a:off x="3648" y="2640"/>
              <a:ext cx="0" cy="33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
            </a:p>
          </p:txBody>
        </p:sp>
        <p:sp>
          <p:nvSpPr>
            <p:cNvPr id="8221" name="Line 26"/>
            <p:cNvSpPr>
              <a:spLocks noChangeShapeType="1"/>
            </p:cNvSpPr>
            <p:nvPr/>
          </p:nvSpPr>
          <p:spPr bwMode="auto">
            <a:xfrm flipV="1">
              <a:off x="3552" y="1776"/>
              <a:ext cx="0" cy="336"/>
            </a:xfrm>
            <a:prstGeom prst="line">
              <a:avLst/>
            </a:prstGeom>
            <a:noFill/>
            <a:ln w="19050">
              <a:solidFill>
                <a:schemeClr val="tx1"/>
              </a:solidFill>
              <a:round/>
              <a:headEnd/>
              <a:tailEnd type="stealth" w="med" len="med"/>
            </a:ln>
            <a:extLst>
              <a:ext uri="{909E8E84-426E-40DD-AFC4-6F175D3DCCD1}">
                <a14:hiddenFill xmlns:a14="http://schemas.microsoft.com/office/drawing/2010/main">
                  <a:noFill/>
                </a14:hiddenFill>
              </a:ext>
            </a:extLst>
          </p:spPr>
          <p:txBody>
            <a:bodyPr wrap="none" anchor="ctr"/>
            <a:lstStyle/>
            <a:p>
              <a:endParaRPr lang=""/>
            </a:p>
          </p:txBody>
        </p:sp>
        <p:sp>
          <p:nvSpPr>
            <p:cNvPr id="8222" name="Line 27"/>
            <p:cNvSpPr>
              <a:spLocks noChangeShapeType="1"/>
            </p:cNvSpPr>
            <p:nvPr/>
          </p:nvSpPr>
          <p:spPr bwMode="auto">
            <a:xfrm flipV="1">
              <a:off x="3840" y="1776"/>
              <a:ext cx="0" cy="336"/>
            </a:xfrm>
            <a:prstGeom prst="line">
              <a:avLst/>
            </a:prstGeom>
            <a:noFill/>
            <a:ln w="19050">
              <a:solidFill>
                <a:schemeClr val="tx1"/>
              </a:solidFill>
              <a:round/>
              <a:headEnd/>
              <a:tailEnd type="stealth" w="med" len="med"/>
            </a:ln>
            <a:extLst>
              <a:ext uri="{909E8E84-426E-40DD-AFC4-6F175D3DCCD1}">
                <a14:hiddenFill xmlns:a14="http://schemas.microsoft.com/office/drawing/2010/main">
                  <a:noFill/>
                </a14:hiddenFill>
              </a:ext>
            </a:extLst>
          </p:spPr>
          <p:txBody>
            <a:bodyPr wrap="none" anchor="ctr"/>
            <a:lstStyle/>
            <a:p>
              <a:endParaRPr lang=""/>
            </a:p>
          </p:txBody>
        </p:sp>
        <p:sp>
          <p:nvSpPr>
            <p:cNvPr id="8223" name="Line 28"/>
            <p:cNvSpPr>
              <a:spLocks noChangeShapeType="1"/>
            </p:cNvSpPr>
            <p:nvPr/>
          </p:nvSpPr>
          <p:spPr bwMode="auto">
            <a:xfrm flipV="1">
              <a:off x="4128" y="1776"/>
              <a:ext cx="0" cy="336"/>
            </a:xfrm>
            <a:prstGeom prst="line">
              <a:avLst/>
            </a:prstGeom>
            <a:noFill/>
            <a:ln w="19050">
              <a:solidFill>
                <a:schemeClr val="tx1"/>
              </a:solidFill>
              <a:round/>
              <a:headEnd/>
              <a:tailEnd type="stealth" w="med" len="med"/>
            </a:ln>
            <a:extLst>
              <a:ext uri="{909E8E84-426E-40DD-AFC4-6F175D3DCCD1}">
                <a14:hiddenFill xmlns:a14="http://schemas.microsoft.com/office/drawing/2010/main">
                  <a:noFill/>
                </a14:hiddenFill>
              </a:ext>
            </a:extLst>
          </p:spPr>
          <p:txBody>
            <a:bodyPr wrap="none" anchor="ctr"/>
            <a:lstStyle/>
            <a:p>
              <a:endParaRPr lang=""/>
            </a:p>
          </p:txBody>
        </p:sp>
        <p:sp>
          <p:nvSpPr>
            <p:cNvPr id="8224" name="Text Box 29"/>
            <p:cNvSpPr txBox="1">
              <a:spLocks noChangeArrowheads="1"/>
            </p:cNvSpPr>
            <p:nvPr/>
          </p:nvSpPr>
          <p:spPr bwMode="auto">
            <a:xfrm>
              <a:off x="1776" y="1440"/>
              <a:ext cx="960" cy="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pPr>
                <a:spcBef>
                  <a:spcPct val="50000"/>
                </a:spcBef>
              </a:pPr>
              <a:r>
                <a:rPr lang="en-GB" altLang="en-US" sz="1600" b="0"/>
                <a:t>Combinational outputs</a:t>
              </a:r>
              <a:r>
                <a:rPr lang="en-GB" altLang="en-US" sz="1800" b="0"/>
                <a:t> </a:t>
              </a:r>
            </a:p>
          </p:txBody>
        </p:sp>
        <p:sp>
          <p:nvSpPr>
            <p:cNvPr id="8225" name="Text Box 30"/>
            <p:cNvSpPr txBox="1">
              <a:spLocks noChangeArrowheads="1"/>
            </p:cNvSpPr>
            <p:nvPr/>
          </p:nvSpPr>
          <p:spPr bwMode="auto">
            <a:xfrm>
              <a:off x="3264" y="1536"/>
              <a:ext cx="110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pPr>
                <a:spcBef>
                  <a:spcPct val="50000"/>
                </a:spcBef>
              </a:pPr>
              <a:r>
                <a:rPr lang="en-GB" altLang="en-US" sz="1600" b="0"/>
                <a:t>Memory outputs</a:t>
              </a:r>
              <a:r>
                <a:rPr lang="en-GB" altLang="en-US" sz="1800" b="0"/>
                <a:t> </a:t>
              </a:r>
            </a:p>
          </p:txBody>
        </p:sp>
        <p:sp>
          <p:nvSpPr>
            <p:cNvPr id="8226" name="Text Box 31"/>
            <p:cNvSpPr txBox="1">
              <a:spLocks noChangeArrowheads="1"/>
            </p:cNvSpPr>
            <p:nvPr/>
          </p:nvSpPr>
          <p:spPr bwMode="auto">
            <a:xfrm>
              <a:off x="1584" y="3264"/>
              <a:ext cx="1056"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pPr>
                <a:spcBef>
                  <a:spcPct val="50000"/>
                </a:spcBef>
              </a:pPr>
              <a:r>
                <a:rPr lang="en-GB" altLang="en-US" sz="1600" b="0"/>
                <a:t>External inputs</a:t>
              </a:r>
              <a:r>
                <a:rPr lang="en-GB" altLang="en-US" sz="1800" b="0"/>
                <a:t> </a:t>
              </a:r>
            </a:p>
          </p:txBody>
        </p:sp>
        <p:sp>
          <p:nvSpPr>
            <p:cNvPr id="8227" name="Rectangle 32"/>
            <p:cNvSpPr>
              <a:spLocks noChangeArrowheads="1"/>
            </p:cNvSpPr>
            <p:nvPr/>
          </p:nvSpPr>
          <p:spPr bwMode="auto">
            <a:xfrm>
              <a:off x="1584" y="2016"/>
              <a:ext cx="2928" cy="1056"/>
            </a:xfrm>
            <a:prstGeom prst="rect">
              <a:avLst/>
            </a:prstGeom>
            <a:noFill/>
            <a:ln w="19050">
              <a:solidFill>
                <a:schemeClr val="tx1"/>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pPr>
                <a:spcBef>
                  <a:spcPct val="50000"/>
                </a:spcBef>
              </a:pPr>
              <a:endParaRPr lang="en-US" altLang="en-US"/>
            </a:p>
          </p:txBody>
        </p:sp>
      </p:grpSp>
      <p:sp>
        <p:nvSpPr>
          <p:cNvPr id="8199" name="Rectangle 35"/>
          <p:cNvSpPr>
            <a:spLocks noChangeArrowheads="1"/>
          </p:cNvSpPr>
          <p:nvPr/>
        </p:nvSpPr>
        <p:spPr bwMode="auto">
          <a:xfrm>
            <a:off x="838200" y="5562600"/>
            <a:ext cx="70104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pPr>
              <a:spcBef>
                <a:spcPct val="20000"/>
              </a:spcBef>
              <a:buClr>
                <a:schemeClr val="accent1"/>
              </a:buClr>
              <a:buSzPct val="70000"/>
              <a:buFont typeface="Monotype Sorts" pitchFamily="2" charset="2"/>
              <a:buNone/>
            </a:pPr>
            <a:r>
              <a:rPr kumimoji="1" lang="en-GB" altLang="en-US" sz="2000" b="0"/>
              <a:t>Sequential circuit = Combinational logic + Memory Elements</a:t>
            </a:r>
            <a:endParaRPr kumimoji="1" lang="en-GB" altLang="en-US" sz="2400" b="0"/>
          </a:p>
        </p:txBody>
      </p:sp>
    </p:spTree>
    <p:extLst>
      <p:ext uri="{BB962C8B-B14F-4D97-AF65-F5344CB8AC3E}">
        <p14:creationId xmlns:p14="http://schemas.microsoft.com/office/powerpoint/2010/main" val="2613801958"/>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txBox="1">
            <a:spLocks noGrp="1"/>
          </p:cNvSpPr>
          <p:nvPr>
            <p:ph type="ctrTitle"/>
          </p:nvPr>
        </p:nvSpPr>
        <p:spPr>
          <a:xfrm>
            <a:off x="0" y="0"/>
            <a:ext cx="5486400" cy="914400"/>
          </a:xfrm>
        </p:spPr>
        <p:txBody>
          <a:bodyPr/>
          <a:lstStyle/>
          <a:p>
            <a:pPr eaLnBrk="1" hangingPunct="1">
              <a:spcBef>
                <a:spcPct val="0"/>
              </a:spcBef>
              <a:spcAft>
                <a:spcPct val="0"/>
              </a:spcAft>
            </a:pPr>
            <a:r>
              <a:rPr lang="en-US" altLang="" sz="3000">
                <a:latin typeface="Calibri" panose="020F0502020204030204" pitchFamily="34" charset="0"/>
                <a:cs typeface="Calibri" panose="020F0502020204030204" pitchFamily="34" charset="0"/>
                <a:sym typeface="Calibri" panose="020F0502020204030204" pitchFamily="34" charset="0"/>
              </a:rPr>
              <a:t> </a:t>
            </a:r>
          </a:p>
        </p:txBody>
      </p:sp>
      <p:pic>
        <p:nvPicPr>
          <p:cNvPr id="10243" name="Picture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28600" y="69850"/>
            <a:ext cx="2006600" cy="8445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4" name="Rectangle 2"/>
          <p:cNvSpPr txBox="1">
            <a:spLocks noChangeArrowheads="1"/>
          </p:cNvSpPr>
          <p:nvPr/>
        </p:nvSpPr>
        <p:spPr>
          <a:xfrm>
            <a:off x="2861733" y="152400"/>
            <a:ext cx="3251200" cy="762000"/>
          </a:xfrm>
          <a:prstGeom prst="rect">
            <a:avLst/>
          </a:prstGeom>
          <a:noFill/>
          <a:ln>
            <a:noFill/>
          </a:ln>
        </p:spPr>
        <p:txBody>
          <a:bodyPr spcFirstLastPara="1" lIns="91425" tIns="45700" rIns="91425" bIns="45700" anchor="ct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400"/>
              <a:buFont typeface="Arial"/>
              <a:buNone/>
              <a:defRPr sz="3000" b="0" i="0" u="none" strike="noStrike" cap="none">
                <a:solidFill>
                  <a:schemeClr val="dk1"/>
                </a:solidFill>
                <a:latin typeface="Calibri"/>
                <a:ea typeface="Calibri"/>
                <a:cs typeface="Calibri"/>
                <a:sym typeface="Calibri"/>
              </a:defRPr>
            </a:lvl1pPr>
            <a:lvl2pPr marR="0" lvl="1" algn="ctr" rtl="0">
              <a:lnSpc>
                <a:spcPct val="100000"/>
              </a:lnSpc>
              <a:spcBef>
                <a:spcPts val="0"/>
              </a:spcBef>
              <a:spcAft>
                <a:spcPts val="0"/>
              </a:spcAft>
              <a:buClr>
                <a:srgbClr val="000000"/>
              </a:buClr>
              <a:buSzPts val="1400"/>
              <a:buFont typeface="Arial"/>
              <a:buNone/>
              <a:defRPr sz="3000" b="0" i="0" u="none" strike="noStrike" cap="none">
                <a:solidFill>
                  <a:schemeClr val="dk1"/>
                </a:solidFill>
                <a:latin typeface="Calibri"/>
                <a:ea typeface="Calibri"/>
                <a:cs typeface="Calibri"/>
                <a:sym typeface="Calibri"/>
              </a:defRPr>
            </a:lvl2pPr>
            <a:lvl3pPr marR="0" lvl="2" algn="ctr" rtl="0">
              <a:lnSpc>
                <a:spcPct val="100000"/>
              </a:lnSpc>
              <a:spcBef>
                <a:spcPts val="0"/>
              </a:spcBef>
              <a:spcAft>
                <a:spcPts val="0"/>
              </a:spcAft>
              <a:buClr>
                <a:srgbClr val="000000"/>
              </a:buClr>
              <a:buSzPts val="1400"/>
              <a:buFont typeface="Arial"/>
              <a:buNone/>
              <a:defRPr sz="3000" b="0" i="0" u="none" strike="noStrike" cap="none">
                <a:solidFill>
                  <a:schemeClr val="dk1"/>
                </a:solidFill>
                <a:latin typeface="Calibri"/>
                <a:ea typeface="Calibri"/>
                <a:cs typeface="Calibri"/>
                <a:sym typeface="Calibri"/>
              </a:defRPr>
            </a:lvl3pPr>
            <a:lvl4pPr marR="0" lvl="3" algn="ctr" rtl="0">
              <a:lnSpc>
                <a:spcPct val="100000"/>
              </a:lnSpc>
              <a:spcBef>
                <a:spcPts val="0"/>
              </a:spcBef>
              <a:spcAft>
                <a:spcPts val="0"/>
              </a:spcAft>
              <a:buClr>
                <a:srgbClr val="000000"/>
              </a:buClr>
              <a:buSzPts val="1400"/>
              <a:buFont typeface="Arial"/>
              <a:buNone/>
              <a:defRPr sz="3000" b="0" i="0" u="none" strike="noStrike" cap="none">
                <a:solidFill>
                  <a:schemeClr val="dk1"/>
                </a:solidFill>
                <a:latin typeface="Calibri"/>
                <a:ea typeface="Calibri"/>
                <a:cs typeface="Calibri"/>
                <a:sym typeface="Calibri"/>
              </a:defRPr>
            </a:lvl4pPr>
            <a:lvl5pPr marR="0" lvl="4" algn="ctr" rtl="0">
              <a:lnSpc>
                <a:spcPct val="100000"/>
              </a:lnSpc>
              <a:spcBef>
                <a:spcPts val="0"/>
              </a:spcBef>
              <a:spcAft>
                <a:spcPts val="0"/>
              </a:spcAft>
              <a:buClr>
                <a:srgbClr val="000000"/>
              </a:buClr>
              <a:buSzPts val="1400"/>
              <a:buFont typeface="Arial"/>
              <a:buNone/>
              <a:defRPr sz="3000" b="0" i="0" u="none" strike="noStrike" cap="none">
                <a:solidFill>
                  <a:schemeClr val="dk1"/>
                </a:solidFill>
                <a:latin typeface="Calibri"/>
                <a:ea typeface="Calibri"/>
                <a:cs typeface="Calibri"/>
                <a:sym typeface="Calibri"/>
              </a:defRPr>
            </a:lvl5pPr>
            <a:lvl6pPr marR="0" lvl="5" algn="ctr" rtl="0">
              <a:lnSpc>
                <a:spcPct val="100000"/>
              </a:lnSpc>
              <a:spcBef>
                <a:spcPts val="0"/>
              </a:spcBef>
              <a:spcAft>
                <a:spcPts val="0"/>
              </a:spcAft>
              <a:buClr>
                <a:srgbClr val="000000"/>
              </a:buClr>
              <a:buSzPts val="1400"/>
              <a:buFont typeface="Arial"/>
              <a:buNone/>
              <a:defRPr sz="3000" b="0" i="0" u="none" strike="noStrike" cap="none">
                <a:solidFill>
                  <a:schemeClr val="dk1"/>
                </a:solidFill>
                <a:latin typeface="Calibri"/>
                <a:ea typeface="Calibri"/>
                <a:cs typeface="Calibri"/>
                <a:sym typeface="Calibri"/>
              </a:defRPr>
            </a:lvl6pPr>
            <a:lvl7pPr marR="0" lvl="6" algn="ctr" rtl="0">
              <a:lnSpc>
                <a:spcPct val="100000"/>
              </a:lnSpc>
              <a:spcBef>
                <a:spcPts val="0"/>
              </a:spcBef>
              <a:spcAft>
                <a:spcPts val="0"/>
              </a:spcAft>
              <a:buClr>
                <a:srgbClr val="000000"/>
              </a:buClr>
              <a:buSzPts val="1400"/>
              <a:buFont typeface="Arial"/>
              <a:buNone/>
              <a:defRPr sz="3000" b="0" i="0" u="none" strike="noStrike" cap="none">
                <a:solidFill>
                  <a:schemeClr val="dk1"/>
                </a:solidFill>
                <a:latin typeface="Calibri"/>
                <a:ea typeface="Calibri"/>
                <a:cs typeface="Calibri"/>
                <a:sym typeface="Calibri"/>
              </a:defRPr>
            </a:lvl7pPr>
            <a:lvl8pPr marR="0" lvl="7" algn="ctr" rtl="0">
              <a:lnSpc>
                <a:spcPct val="100000"/>
              </a:lnSpc>
              <a:spcBef>
                <a:spcPts val="0"/>
              </a:spcBef>
              <a:spcAft>
                <a:spcPts val="0"/>
              </a:spcAft>
              <a:buClr>
                <a:srgbClr val="000000"/>
              </a:buClr>
              <a:buSzPts val="1400"/>
              <a:buFont typeface="Arial"/>
              <a:buNone/>
              <a:defRPr sz="3000" b="0" i="0" u="none" strike="noStrike" cap="none">
                <a:solidFill>
                  <a:schemeClr val="dk1"/>
                </a:solidFill>
                <a:latin typeface="Calibri"/>
                <a:ea typeface="Calibri"/>
                <a:cs typeface="Calibri"/>
                <a:sym typeface="Calibri"/>
              </a:defRPr>
            </a:lvl8pPr>
            <a:lvl9pPr marR="0" lvl="8" algn="ctr" rtl="0">
              <a:lnSpc>
                <a:spcPct val="100000"/>
              </a:lnSpc>
              <a:spcBef>
                <a:spcPts val="0"/>
              </a:spcBef>
              <a:spcAft>
                <a:spcPts val="0"/>
              </a:spcAft>
              <a:buClr>
                <a:srgbClr val="000000"/>
              </a:buClr>
              <a:buSzPts val="1400"/>
              <a:buFont typeface="Arial"/>
              <a:buNone/>
              <a:defRPr sz="3000" b="0" i="0" u="none" strike="noStrike" cap="none">
                <a:solidFill>
                  <a:schemeClr val="dk1"/>
                </a:solidFill>
                <a:latin typeface="Calibri"/>
                <a:ea typeface="Calibri"/>
                <a:cs typeface="Calibri"/>
                <a:sym typeface="Calibri"/>
              </a:defRPr>
            </a:lvl9pPr>
          </a:lstStyle>
          <a:p>
            <a:pPr algn="l" eaLnBrk="1" fontAlgn="auto" hangingPunct="1">
              <a:defRPr/>
            </a:pPr>
            <a:r>
              <a:rPr lang="en-GB" altLang="en-US" b="1" kern="0" dirty="0">
                <a:latin typeface="Times New Roman" panose="02020603050405020304" pitchFamily="18" charset="0"/>
              </a:rPr>
              <a:t>Introduction</a:t>
            </a:r>
            <a:endParaRPr lang="en-GB" altLang="en-US" kern="0" dirty="0"/>
          </a:p>
        </p:txBody>
      </p:sp>
      <p:sp>
        <p:nvSpPr>
          <p:cNvPr id="5" name="Rectangle 3"/>
          <p:cNvSpPr txBox="1">
            <a:spLocks noChangeArrowheads="1"/>
          </p:cNvSpPr>
          <p:nvPr/>
        </p:nvSpPr>
        <p:spPr>
          <a:xfrm>
            <a:off x="457200" y="762000"/>
            <a:ext cx="7543800" cy="4648200"/>
          </a:xfrm>
          <a:prstGeom prst="rect">
            <a:avLst/>
          </a:prstGeom>
          <a:noFill/>
          <a:ln>
            <a:noFill/>
          </a:ln>
        </p:spPr>
        <p:txBody>
          <a:bodyPr spcFirstLastPara="1" lIns="91425" tIns="45700" rIns="91425" bIns="45700"/>
          <a:lstStyle>
            <a:defPPr marR="0" lvl="0" algn="l" rtl="0">
              <a:lnSpc>
                <a:spcPct val="100000"/>
              </a:lnSpc>
              <a:spcBef>
                <a:spcPts val="0"/>
              </a:spcBef>
              <a:spcAft>
                <a:spcPts val="0"/>
              </a:spcAft>
            </a:defPPr>
            <a:lvl1pPr marL="457200" marR="0" lvl="0" indent="-431800" algn="ctr" rtl="0">
              <a:lnSpc>
                <a:spcPct val="100000"/>
              </a:lnSpc>
              <a:spcBef>
                <a:spcPts val="48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L="914400" marR="0" lvl="1" indent="-406400" algn="ctr" rtl="0">
              <a:lnSpc>
                <a:spcPct val="100000"/>
              </a:lnSpc>
              <a:spcBef>
                <a:spcPts val="420"/>
              </a:spcBef>
              <a:spcAft>
                <a:spcPts val="0"/>
              </a:spcAft>
              <a:buClr>
                <a:srgbClr val="888888"/>
              </a:buClr>
              <a:buSzPts val="2800"/>
              <a:buFont typeface="Arial"/>
              <a:buNone/>
              <a:defRPr sz="2800" b="0" i="0" u="none" strike="noStrike" cap="none">
                <a:solidFill>
                  <a:srgbClr val="888888"/>
                </a:solidFill>
                <a:latin typeface="Calibri"/>
                <a:ea typeface="Calibri"/>
                <a:cs typeface="Calibri"/>
                <a:sym typeface="Calibri"/>
              </a:defRPr>
            </a:lvl2pPr>
            <a:lvl3pPr marL="1371600" marR="0" lvl="2" indent="-381000" algn="ctr" rtl="0">
              <a:lnSpc>
                <a:spcPct val="100000"/>
              </a:lnSpc>
              <a:spcBef>
                <a:spcPts val="360"/>
              </a:spcBef>
              <a:spcAft>
                <a:spcPts val="0"/>
              </a:spcAft>
              <a:buClr>
                <a:srgbClr val="888888"/>
              </a:buClr>
              <a:buSzPts val="2400"/>
              <a:buFont typeface="Arial"/>
              <a:buNone/>
              <a:defRPr sz="2400" b="0" i="0" u="none" strike="noStrike" cap="none">
                <a:solidFill>
                  <a:srgbClr val="888888"/>
                </a:solidFill>
                <a:latin typeface="Calibri"/>
                <a:ea typeface="Calibri"/>
                <a:cs typeface="Calibri"/>
                <a:sym typeface="Calibri"/>
              </a:defRPr>
            </a:lvl3pPr>
            <a:lvl4pPr marL="1828800" marR="0" lvl="3" indent="-355600" algn="ctr" rtl="0">
              <a:lnSpc>
                <a:spcPct val="100000"/>
              </a:lnSpc>
              <a:spcBef>
                <a:spcPts val="3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4pPr>
            <a:lvl5pPr marL="2286000" marR="0" lvl="4" indent="-355600" algn="ctr" rtl="0">
              <a:lnSpc>
                <a:spcPct val="100000"/>
              </a:lnSpc>
              <a:spcBef>
                <a:spcPts val="3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5pPr>
            <a:lvl6pPr marL="2743200" marR="0" lvl="5" indent="-355600" algn="ctr" rtl="0">
              <a:lnSpc>
                <a:spcPct val="100000"/>
              </a:lnSpc>
              <a:spcBef>
                <a:spcPts val="3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6pPr>
            <a:lvl7pPr marL="3200400" marR="0" lvl="6" indent="-355600" algn="ctr" rtl="0">
              <a:lnSpc>
                <a:spcPct val="100000"/>
              </a:lnSpc>
              <a:spcBef>
                <a:spcPts val="3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7pPr>
            <a:lvl8pPr marL="3657600" marR="0" lvl="7" indent="-355600" algn="ctr" rtl="0">
              <a:lnSpc>
                <a:spcPct val="100000"/>
              </a:lnSpc>
              <a:spcBef>
                <a:spcPts val="3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8pPr>
            <a:lvl9pPr marL="4114800" marR="0" lvl="8" indent="-355600" algn="ctr" rtl="0">
              <a:lnSpc>
                <a:spcPct val="100000"/>
              </a:lnSpc>
              <a:spcBef>
                <a:spcPts val="3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9pPr>
          </a:lstStyle>
          <a:p>
            <a:pPr algn="l" eaLnBrk="1" fontAlgn="auto" hangingPunct="1">
              <a:buSzPct val="120000"/>
              <a:buFont typeface="Wingdings" panose="05000000000000000000" pitchFamily="2" charset="2"/>
              <a:buChar char="§"/>
              <a:defRPr/>
            </a:pPr>
            <a:r>
              <a:rPr lang="en-GB" altLang="en-US" sz="2800" kern="0" dirty="0"/>
              <a:t>There are two types of sequential circuits:</a:t>
            </a:r>
          </a:p>
          <a:p>
            <a:pPr lvl="1" algn="l" eaLnBrk="1" fontAlgn="auto" hangingPunct="1">
              <a:buSzPct val="90000"/>
              <a:buFont typeface="Wingdings" panose="05000000000000000000" pitchFamily="2" charset="2"/>
              <a:buChar char="v"/>
              <a:defRPr/>
            </a:pPr>
            <a:r>
              <a:rPr lang="en-GB" altLang="en-US" sz="2400" i="1" kern="0" dirty="0">
                <a:solidFill>
                  <a:srgbClr val="0000CC"/>
                </a:solidFill>
              </a:rPr>
              <a:t>synchronous</a:t>
            </a:r>
            <a:r>
              <a:rPr lang="en-GB" altLang="en-US" sz="2400" kern="0" dirty="0"/>
              <a:t>: outputs change only at specific time</a:t>
            </a:r>
          </a:p>
          <a:p>
            <a:pPr lvl="1" algn="l" eaLnBrk="1" fontAlgn="auto" hangingPunct="1">
              <a:buSzPct val="90000"/>
              <a:buFont typeface="Wingdings" panose="05000000000000000000" pitchFamily="2" charset="2"/>
              <a:buChar char="v"/>
              <a:defRPr/>
            </a:pPr>
            <a:r>
              <a:rPr lang="en-GB" altLang="en-US" sz="2400" i="1" kern="0" dirty="0">
                <a:solidFill>
                  <a:srgbClr val="0000CC"/>
                </a:solidFill>
              </a:rPr>
              <a:t>asynchronous</a:t>
            </a:r>
            <a:r>
              <a:rPr lang="en-GB" altLang="en-US" sz="2400" kern="0" dirty="0"/>
              <a:t>: outputs change at any time</a:t>
            </a:r>
          </a:p>
          <a:p>
            <a:pPr algn="l" eaLnBrk="1" fontAlgn="auto" hangingPunct="1">
              <a:spcBef>
                <a:spcPct val="40000"/>
              </a:spcBef>
              <a:buSzPct val="120000"/>
              <a:buFont typeface="Wingdings" panose="05000000000000000000" pitchFamily="2" charset="2"/>
              <a:buChar char="§"/>
              <a:defRPr/>
            </a:pPr>
            <a:r>
              <a:rPr lang="en-GB" altLang="en-US" sz="2800" i="1" kern="0" dirty="0" err="1"/>
              <a:t>Multivibrator</a:t>
            </a:r>
            <a:r>
              <a:rPr lang="en-GB" altLang="en-US" sz="2800" kern="0" dirty="0"/>
              <a:t>: a class of sequential circuits.  They can be:</a:t>
            </a:r>
          </a:p>
          <a:p>
            <a:pPr lvl="1" algn="l" eaLnBrk="1" fontAlgn="auto" hangingPunct="1">
              <a:buSzPct val="90000"/>
              <a:buFont typeface="Wingdings" panose="05000000000000000000" pitchFamily="2" charset="2"/>
              <a:buChar char="v"/>
              <a:defRPr/>
            </a:pPr>
            <a:r>
              <a:rPr lang="en-GB" altLang="en-US" sz="2400" i="1" kern="0" dirty="0" err="1">
                <a:solidFill>
                  <a:srgbClr val="0000CC"/>
                </a:solidFill>
              </a:rPr>
              <a:t>bistable</a:t>
            </a:r>
            <a:r>
              <a:rPr lang="en-GB" altLang="en-US" sz="2400" kern="0" dirty="0"/>
              <a:t> (2 stable states)</a:t>
            </a:r>
          </a:p>
          <a:p>
            <a:pPr lvl="1" algn="l" eaLnBrk="1" fontAlgn="auto" hangingPunct="1">
              <a:buSzPct val="90000"/>
              <a:buFont typeface="Wingdings" panose="05000000000000000000" pitchFamily="2" charset="2"/>
              <a:buChar char="v"/>
              <a:defRPr/>
            </a:pPr>
            <a:r>
              <a:rPr lang="en-GB" altLang="en-US" sz="2400" i="1" kern="0" dirty="0" err="1">
                <a:solidFill>
                  <a:srgbClr val="0000CC"/>
                </a:solidFill>
              </a:rPr>
              <a:t>monostable</a:t>
            </a:r>
            <a:r>
              <a:rPr lang="en-GB" altLang="en-US" sz="2400" kern="0" dirty="0"/>
              <a:t> or </a:t>
            </a:r>
            <a:r>
              <a:rPr lang="en-GB" altLang="en-US" sz="2400" i="1" kern="0" dirty="0">
                <a:solidFill>
                  <a:srgbClr val="0000CC"/>
                </a:solidFill>
              </a:rPr>
              <a:t>one-shot</a:t>
            </a:r>
            <a:r>
              <a:rPr lang="en-GB" altLang="en-US" sz="2400" kern="0" dirty="0"/>
              <a:t> (1 stable state)</a:t>
            </a:r>
          </a:p>
          <a:p>
            <a:pPr lvl="1" algn="l" eaLnBrk="1" fontAlgn="auto" hangingPunct="1">
              <a:buSzPct val="90000"/>
              <a:buFont typeface="Wingdings" panose="05000000000000000000" pitchFamily="2" charset="2"/>
              <a:buChar char="v"/>
              <a:defRPr/>
            </a:pPr>
            <a:r>
              <a:rPr lang="en-GB" altLang="en-US" sz="2400" i="1" kern="0" dirty="0" err="1">
                <a:solidFill>
                  <a:srgbClr val="0000CC"/>
                </a:solidFill>
              </a:rPr>
              <a:t>astable</a:t>
            </a:r>
            <a:r>
              <a:rPr lang="en-GB" altLang="en-US" sz="2400" kern="0" dirty="0"/>
              <a:t> (no stable state)</a:t>
            </a:r>
          </a:p>
          <a:p>
            <a:pPr algn="l" eaLnBrk="1" fontAlgn="auto" hangingPunct="1">
              <a:spcBef>
                <a:spcPct val="40000"/>
              </a:spcBef>
              <a:buSzPct val="120000"/>
              <a:buFont typeface="Wingdings" panose="05000000000000000000" pitchFamily="2" charset="2"/>
              <a:buChar char="§"/>
              <a:defRPr/>
            </a:pPr>
            <a:r>
              <a:rPr lang="en-GB" altLang="en-US" sz="2800" kern="0" dirty="0" err="1"/>
              <a:t>Bistable</a:t>
            </a:r>
            <a:r>
              <a:rPr lang="en-GB" altLang="en-US" sz="2800" kern="0" dirty="0"/>
              <a:t> logic devices: </a:t>
            </a:r>
            <a:r>
              <a:rPr lang="en-GB" altLang="en-US" sz="2800" i="1" kern="0" dirty="0">
                <a:solidFill>
                  <a:srgbClr val="0000CC"/>
                </a:solidFill>
              </a:rPr>
              <a:t>latches</a:t>
            </a:r>
            <a:r>
              <a:rPr lang="en-GB" altLang="en-US" sz="2800" kern="0" dirty="0"/>
              <a:t> and </a:t>
            </a:r>
            <a:r>
              <a:rPr lang="en-GB" altLang="en-US" sz="2800" i="1" kern="0" dirty="0">
                <a:solidFill>
                  <a:srgbClr val="0000CC"/>
                </a:solidFill>
              </a:rPr>
              <a:t>flip-flops</a:t>
            </a:r>
            <a:r>
              <a:rPr lang="en-GB" altLang="en-US" sz="2800" kern="0" dirty="0"/>
              <a:t>.</a:t>
            </a:r>
          </a:p>
          <a:p>
            <a:pPr algn="l" eaLnBrk="1" fontAlgn="auto" hangingPunct="1">
              <a:spcBef>
                <a:spcPct val="40000"/>
              </a:spcBef>
              <a:buSzPct val="120000"/>
              <a:buFont typeface="Wingdings" panose="05000000000000000000" pitchFamily="2" charset="2"/>
              <a:buChar char="§"/>
              <a:defRPr/>
            </a:pPr>
            <a:r>
              <a:rPr lang="en-GB" altLang="en-US" sz="2800" kern="0" dirty="0"/>
              <a:t>Latches and flip-flops differ in the method used for changing their state.</a:t>
            </a:r>
          </a:p>
        </p:txBody>
      </p:sp>
    </p:spTree>
    <p:extLst>
      <p:ext uri="{BB962C8B-B14F-4D97-AF65-F5344CB8AC3E}">
        <p14:creationId xmlns:p14="http://schemas.microsoft.com/office/powerpoint/2010/main" val="1344923818"/>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txBox="1">
            <a:spLocks noGrp="1"/>
          </p:cNvSpPr>
          <p:nvPr>
            <p:ph type="ctrTitle"/>
          </p:nvPr>
        </p:nvSpPr>
        <p:spPr>
          <a:xfrm>
            <a:off x="0" y="0"/>
            <a:ext cx="5486400" cy="914400"/>
          </a:xfrm>
        </p:spPr>
        <p:txBody>
          <a:bodyPr/>
          <a:lstStyle/>
          <a:p>
            <a:pPr eaLnBrk="1" hangingPunct="1">
              <a:spcBef>
                <a:spcPct val="0"/>
              </a:spcBef>
              <a:spcAft>
                <a:spcPct val="0"/>
              </a:spcAft>
            </a:pPr>
            <a:r>
              <a:rPr lang="en-US" altLang="" sz="3000">
                <a:latin typeface="Calibri" panose="020F0502020204030204" pitchFamily="34" charset="0"/>
                <a:cs typeface="Calibri" panose="020F0502020204030204" pitchFamily="34" charset="0"/>
                <a:sym typeface="Calibri" panose="020F0502020204030204" pitchFamily="34" charset="0"/>
              </a:rPr>
              <a:t> </a:t>
            </a:r>
          </a:p>
        </p:txBody>
      </p:sp>
      <p:pic>
        <p:nvPicPr>
          <p:cNvPr id="12291" name="Picture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69333" y="121445"/>
            <a:ext cx="2006600" cy="8445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4" name="Rectangle 2"/>
          <p:cNvSpPr txBox="1">
            <a:spLocks noChangeArrowheads="1"/>
          </p:cNvSpPr>
          <p:nvPr/>
        </p:nvSpPr>
        <p:spPr>
          <a:xfrm>
            <a:off x="2345266" y="149755"/>
            <a:ext cx="3691467" cy="762000"/>
          </a:xfrm>
          <a:prstGeom prst="rect">
            <a:avLst/>
          </a:prstGeom>
          <a:noFill/>
          <a:ln>
            <a:noFill/>
          </a:ln>
        </p:spPr>
        <p:txBody>
          <a:bodyPr spcFirstLastPara="1" lIns="91425" tIns="45700" rIns="91425" bIns="45700" anchor="ct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400"/>
              <a:buFont typeface="Arial"/>
              <a:buNone/>
              <a:defRPr sz="3000" b="0" i="0" u="none" strike="noStrike" cap="none">
                <a:solidFill>
                  <a:schemeClr val="dk1"/>
                </a:solidFill>
                <a:latin typeface="Calibri"/>
                <a:ea typeface="Calibri"/>
                <a:cs typeface="Calibri"/>
                <a:sym typeface="Calibri"/>
              </a:defRPr>
            </a:lvl1pPr>
            <a:lvl2pPr marR="0" lvl="1" algn="ctr" rtl="0">
              <a:lnSpc>
                <a:spcPct val="100000"/>
              </a:lnSpc>
              <a:spcBef>
                <a:spcPts val="0"/>
              </a:spcBef>
              <a:spcAft>
                <a:spcPts val="0"/>
              </a:spcAft>
              <a:buClr>
                <a:srgbClr val="000000"/>
              </a:buClr>
              <a:buSzPts val="1400"/>
              <a:buFont typeface="Arial"/>
              <a:buNone/>
              <a:defRPr sz="3000" b="0" i="0" u="none" strike="noStrike" cap="none">
                <a:solidFill>
                  <a:schemeClr val="dk1"/>
                </a:solidFill>
                <a:latin typeface="Calibri"/>
                <a:ea typeface="Calibri"/>
                <a:cs typeface="Calibri"/>
                <a:sym typeface="Calibri"/>
              </a:defRPr>
            </a:lvl2pPr>
            <a:lvl3pPr marR="0" lvl="2" algn="ctr" rtl="0">
              <a:lnSpc>
                <a:spcPct val="100000"/>
              </a:lnSpc>
              <a:spcBef>
                <a:spcPts val="0"/>
              </a:spcBef>
              <a:spcAft>
                <a:spcPts val="0"/>
              </a:spcAft>
              <a:buClr>
                <a:srgbClr val="000000"/>
              </a:buClr>
              <a:buSzPts val="1400"/>
              <a:buFont typeface="Arial"/>
              <a:buNone/>
              <a:defRPr sz="3000" b="0" i="0" u="none" strike="noStrike" cap="none">
                <a:solidFill>
                  <a:schemeClr val="dk1"/>
                </a:solidFill>
                <a:latin typeface="Calibri"/>
                <a:ea typeface="Calibri"/>
                <a:cs typeface="Calibri"/>
                <a:sym typeface="Calibri"/>
              </a:defRPr>
            </a:lvl3pPr>
            <a:lvl4pPr marR="0" lvl="3" algn="ctr" rtl="0">
              <a:lnSpc>
                <a:spcPct val="100000"/>
              </a:lnSpc>
              <a:spcBef>
                <a:spcPts val="0"/>
              </a:spcBef>
              <a:spcAft>
                <a:spcPts val="0"/>
              </a:spcAft>
              <a:buClr>
                <a:srgbClr val="000000"/>
              </a:buClr>
              <a:buSzPts val="1400"/>
              <a:buFont typeface="Arial"/>
              <a:buNone/>
              <a:defRPr sz="3000" b="0" i="0" u="none" strike="noStrike" cap="none">
                <a:solidFill>
                  <a:schemeClr val="dk1"/>
                </a:solidFill>
                <a:latin typeface="Calibri"/>
                <a:ea typeface="Calibri"/>
                <a:cs typeface="Calibri"/>
                <a:sym typeface="Calibri"/>
              </a:defRPr>
            </a:lvl4pPr>
            <a:lvl5pPr marR="0" lvl="4" algn="ctr" rtl="0">
              <a:lnSpc>
                <a:spcPct val="100000"/>
              </a:lnSpc>
              <a:spcBef>
                <a:spcPts val="0"/>
              </a:spcBef>
              <a:spcAft>
                <a:spcPts val="0"/>
              </a:spcAft>
              <a:buClr>
                <a:srgbClr val="000000"/>
              </a:buClr>
              <a:buSzPts val="1400"/>
              <a:buFont typeface="Arial"/>
              <a:buNone/>
              <a:defRPr sz="3000" b="0" i="0" u="none" strike="noStrike" cap="none">
                <a:solidFill>
                  <a:schemeClr val="dk1"/>
                </a:solidFill>
                <a:latin typeface="Calibri"/>
                <a:ea typeface="Calibri"/>
                <a:cs typeface="Calibri"/>
                <a:sym typeface="Calibri"/>
              </a:defRPr>
            </a:lvl5pPr>
            <a:lvl6pPr marR="0" lvl="5" algn="ctr" rtl="0">
              <a:lnSpc>
                <a:spcPct val="100000"/>
              </a:lnSpc>
              <a:spcBef>
                <a:spcPts val="0"/>
              </a:spcBef>
              <a:spcAft>
                <a:spcPts val="0"/>
              </a:spcAft>
              <a:buClr>
                <a:srgbClr val="000000"/>
              </a:buClr>
              <a:buSzPts val="1400"/>
              <a:buFont typeface="Arial"/>
              <a:buNone/>
              <a:defRPr sz="3000" b="0" i="0" u="none" strike="noStrike" cap="none">
                <a:solidFill>
                  <a:schemeClr val="dk1"/>
                </a:solidFill>
                <a:latin typeface="Calibri"/>
                <a:ea typeface="Calibri"/>
                <a:cs typeface="Calibri"/>
                <a:sym typeface="Calibri"/>
              </a:defRPr>
            </a:lvl6pPr>
            <a:lvl7pPr marR="0" lvl="6" algn="ctr" rtl="0">
              <a:lnSpc>
                <a:spcPct val="100000"/>
              </a:lnSpc>
              <a:spcBef>
                <a:spcPts val="0"/>
              </a:spcBef>
              <a:spcAft>
                <a:spcPts val="0"/>
              </a:spcAft>
              <a:buClr>
                <a:srgbClr val="000000"/>
              </a:buClr>
              <a:buSzPts val="1400"/>
              <a:buFont typeface="Arial"/>
              <a:buNone/>
              <a:defRPr sz="3000" b="0" i="0" u="none" strike="noStrike" cap="none">
                <a:solidFill>
                  <a:schemeClr val="dk1"/>
                </a:solidFill>
                <a:latin typeface="Calibri"/>
                <a:ea typeface="Calibri"/>
                <a:cs typeface="Calibri"/>
                <a:sym typeface="Calibri"/>
              </a:defRPr>
            </a:lvl7pPr>
            <a:lvl8pPr marR="0" lvl="7" algn="ctr" rtl="0">
              <a:lnSpc>
                <a:spcPct val="100000"/>
              </a:lnSpc>
              <a:spcBef>
                <a:spcPts val="0"/>
              </a:spcBef>
              <a:spcAft>
                <a:spcPts val="0"/>
              </a:spcAft>
              <a:buClr>
                <a:srgbClr val="000000"/>
              </a:buClr>
              <a:buSzPts val="1400"/>
              <a:buFont typeface="Arial"/>
              <a:buNone/>
              <a:defRPr sz="3000" b="0" i="0" u="none" strike="noStrike" cap="none">
                <a:solidFill>
                  <a:schemeClr val="dk1"/>
                </a:solidFill>
                <a:latin typeface="Calibri"/>
                <a:ea typeface="Calibri"/>
                <a:cs typeface="Calibri"/>
                <a:sym typeface="Calibri"/>
              </a:defRPr>
            </a:lvl8pPr>
            <a:lvl9pPr marR="0" lvl="8" algn="ctr" rtl="0">
              <a:lnSpc>
                <a:spcPct val="100000"/>
              </a:lnSpc>
              <a:spcBef>
                <a:spcPts val="0"/>
              </a:spcBef>
              <a:spcAft>
                <a:spcPts val="0"/>
              </a:spcAft>
              <a:buClr>
                <a:srgbClr val="000000"/>
              </a:buClr>
              <a:buSzPts val="1400"/>
              <a:buFont typeface="Arial"/>
              <a:buNone/>
              <a:defRPr sz="3000" b="0" i="0" u="none" strike="noStrike" cap="none">
                <a:solidFill>
                  <a:schemeClr val="dk1"/>
                </a:solidFill>
                <a:latin typeface="Calibri"/>
                <a:ea typeface="Calibri"/>
                <a:cs typeface="Calibri"/>
                <a:sym typeface="Calibri"/>
              </a:defRPr>
            </a:lvl9pPr>
          </a:lstStyle>
          <a:p>
            <a:pPr algn="l" eaLnBrk="1" fontAlgn="auto" hangingPunct="1">
              <a:defRPr/>
            </a:pPr>
            <a:r>
              <a:rPr lang="en-GB" altLang="en-US" b="1" kern="0" dirty="0">
                <a:latin typeface="Times New Roman" panose="02020603050405020304" pitchFamily="18" charset="0"/>
              </a:rPr>
              <a:t>Memory Elements</a:t>
            </a:r>
            <a:endParaRPr lang="en-GB" altLang="en-US" kern="0" dirty="0"/>
          </a:p>
        </p:txBody>
      </p:sp>
      <p:sp>
        <p:nvSpPr>
          <p:cNvPr id="5" name="Rectangle 3"/>
          <p:cNvSpPr txBox="1">
            <a:spLocks noChangeArrowheads="1"/>
          </p:cNvSpPr>
          <p:nvPr/>
        </p:nvSpPr>
        <p:spPr>
          <a:xfrm>
            <a:off x="457200" y="1130300"/>
            <a:ext cx="7543800" cy="2971800"/>
          </a:xfrm>
          <a:prstGeom prst="rect">
            <a:avLst/>
          </a:prstGeom>
          <a:noFill/>
          <a:ln>
            <a:noFill/>
          </a:ln>
        </p:spPr>
        <p:txBody>
          <a:bodyPr spcFirstLastPara="1" lIns="91425" tIns="45700" rIns="91425" bIns="45700"/>
          <a:lstStyle>
            <a:defPPr marR="0" lvl="0" algn="l" rtl="0">
              <a:lnSpc>
                <a:spcPct val="100000"/>
              </a:lnSpc>
              <a:spcBef>
                <a:spcPts val="0"/>
              </a:spcBef>
              <a:spcAft>
                <a:spcPts val="0"/>
              </a:spcAft>
            </a:defPPr>
            <a:lvl1pPr marL="457200" marR="0" lvl="0" indent="-431800" algn="ctr" rtl="0">
              <a:lnSpc>
                <a:spcPct val="100000"/>
              </a:lnSpc>
              <a:spcBef>
                <a:spcPts val="48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L="914400" marR="0" lvl="1" indent="-406400" algn="ctr" rtl="0">
              <a:lnSpc>
                <a:spcPct val="100000"/>
              </a:lnSpc>
              <a:spcBef>
                <a:spcPts val="420"/>
              </a:spcBef>
              <a:spcAft>
                <a:spcPts val="0"/>
              </a:spcAft>
              <a:buClr>
                <a:srgbClr val="888888"/>
              </a:buClr>
              <a:buSzPts val="2800"/>
              <a:buFont typeface="Arial"/>
              <a:buNone/>
              <a:defRPr sz="2800" b="0" i="0" u="none" strike="noStrike" cap="none">
                <a:solidFill>
                  <a:srgbClr val="888888"/>
                </a:solidFill>
                <a:latin typeface="Calibri"/>
                <a:ea typeface="Calibri"/>
                <a:cs typeface="Calibri"/>
                <a:sym typeface="Calibri"/>
              </a:defRPr>
            </a:lvl2pPr>
            <a:lvl3pPr marL="1371600" marR="0" lvl="2" indent="-381000" algn="ctr" rtl="0">
              <a:lnSpc>
                <a:spcPct val="100000"/>
              </a:lnSpc>
              <a:spcBef>
                <a:spcPts val="360"/>
              </a:spcBef>
              <a:spcAft>
                <a:spcPts val="0"/>
              </a:spcAft>
              <a:buClr>
                <a:srgbClr val="888888"/>
              </a:buClr>
              <a:buSzPts val="2400"/>
              <a:buFont typeface="Arial"/>
              <a:buNone/>
              <a:defRPr sz="2400" b="0" i="0" u="none" strike="noStrike" cap="none">
                <a:solidFill>
                  <a:srgbClr val="888888"/>
                </a:solidFill>
                <a:latin typeface="Calibri"/>
                <a:ea typeface="Calibri"/>
                <a:cs typeface="Calibri"/>
                <a:sym typeface="Calibri"/>
              </a:defRPr>
            </a:lvl3pPr>
            <a:lvl4pPr marL="1828800" marR="0" lvl="3" indent="-355600" algn="ctr" rtl="0">
              <a:lnSpc>
                <a:spcPct val="100000"/>
              </a:lnSpc>
              <a:spcBef>
                <a:spcPts val="3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4pPr>
            <a:lvl5pPr marL="2286000" marR="0" lvl="4" indent="-355600" algn="ctr" rtl="0">
              <a:lnSpc>
                <a:spcPct val="100000"/>
              </a:lnSpc>
              <a:spcBef>
                <a:spcPts val="3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5pPr>
            <a:lvl6pPr marL="2743200" marR="0" lvl="5" indent="-355600" algn="ctr" rtl="0">
              <a:lnSpc>
                <a:spcPct val="100000"/>
              </a:lnSpc>
              <a:spcBef>
                <a:spcPts val="3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6pPr>
            <a:lvl7pPr marL="3200400" marR="0" lvl="6" indent="-355600" algn="ctr" rtl="0">
              <a:lnSpc>
                <a:spcPct val="100000"/>
              </a:lnSpc>
              <a:spcBef>
                <a:spcPts val="3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7pPr>
            <a:lvl8pPr marL="3657600" marR="0" lvl="7" indent="-355600" algn="ctr" rtl="0">
              <a:lnSpc>
                <a:spcPct val="100000"/>
              </a:lnSpc>
              <a:spcBef>
                <a:spcPts val="3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8pPr>
            <a:lvl9pPr marL="4114800" marR="0" lvl="8" indent="-355600" algn="ctr" rtl="0">
              <a:lnSpc>
                <a:spcPct val="100000"/>
              </a:lnSpc>
              <a:spcBef>
                <a:spcPts val="3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9pPr>
          </a:lstStyle>
          <a:p>
            <a:pPr algn="l" eaLnBrk="1" fontAlgn="auto" hangingPunct="1">
              <a:lnSpc>
                <a:spcPct val="90000"/>
              </a:lnSpc>
              <a:buSzPct val="120000"/>
              <a:buFont typeface="Wingdings" panose="05000000000000000000" pitchFamily="2" charset="2"/>
              <a:buChar char="§"/>
              <a:defRPr/>
            </a:pPr>
            <a:r>
              <a:rPr lang="en-GB" altLang="en-US" sz="2400" b="1" kern="0" dirty="0">
                <a:solidFill>
                  <a:srgbClr val="0000CC"/>
                </a:solidFill>
              </a:rPr>
              <a:t>Memory element</a:t>
            </a:r>
            <a:r>
              <a:rPr lang="en-GB" altLang="en-US" sz="2400" kern="0" dirty="0"/>
              <a:t>: a device which can remember value indefinitely, or change value on command from its inputs.</a:t>
            </a:r>
          </a:p>
          <a:p>
            <a:pPr algn="l" eaLnBrk="1" fontAlgn="auto" hangingPunct="1">
              <a:lnSpc>
                <a:spcPct val="90000"/>
              </a:lnSpc>
              <a:spcBef>
                <a:spcPct val="400000"/>
              </a:spcBef>
              <a:buSzPct val="120000"/>
              <a:buFont typeface="Wingdings" panose="05000000000000000000" pitchFamily="2" charset="2"/>
              <a:buChar char="§"/>
              <a:defRPr/>
            </a:pPr>
            <a:r>
              <a:rPr lang="en-GB" altLang="en-US" sz="2400" kern="0" dirty="0">
                <a:solidFill>
                  <a:srgbClr val="0000CC"/>
                </a:solidFill>
              </a:rPr>
              <a:t>Characteristic table:</a:t>
            </a:r>
          </a:p>
        </p:txBody>
      </p:sp>
      <p:graphicFrame>
        <p:nvGraphicFramePr>
          <p:cNvPr id="12294" name="Object 38"/>
          <p:cNvGraphicFramePr>
            <a:graphicFrameLocks noChangeAspect="1"/>
          </p:cNvGraphicFramePr>
          <p:nvPr/>
        </p:nvGraphicFramePr>
        <p:xfrm>
          <a:off x="1828800" y="4025900"/>
          <a:ext cx="3316288" cy="2019300"/>
        </p:xfrm>
        <a:graphic>
          <a:graphicData uri="http://schemas.openxmlformats.org/presentationml/2006/ole">
            <mc:AlternateContent xmlns:mc="http://schemas.openxmlformats.org/markup-compatibility/2006">
              <mc:Choice xmlns:v="urn:schemas-microsoft-com:vml" Requires="v">
                <p:oleObj name="Document" r:id="rId4" imgW="3319272" imgH="2019300" progId="Word.Document.8">
                  <p:embed/>
                </p:oleObj>
              </mc:Choice>
              <mc:Fallback>
                <p:oleObj name="Document" r:id="rId4" imgW="3319272" imgH="2019300" progId="Word.Document.8">
                  <p:embed/>
                  <p:pic>
                    <p:nvPicPr>
                      <p:cNvPr id="12294" name="Object 3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28800" y="4025900"/>
                        <a:ext cx="3316288" cy="2019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2295" name="Group 42"/>
          <p:cNvGrpSpPr>
            <a:grpSpLocks/>
          </p:cNvGrpSpPr>
          <p:nvPr/>
        </p:nvGrpSpPr>
        <p:grpSpPr bwMode="auto">
          <a:xfrm>
            <a:off x="1600200" y="2425700"/>
            <a:ext cx="5334000" cy="838200"/>
            <a:chOff x="1440" y="1632"/>
            <a:chExt cx="3360" cy="528"/>
          </a:xfrm>
        </p:grpSpPr>
        <p:sp>
          <p:nvSpPr>
            <p:cNvPr id="12297" name="Text Box 29"/>
            <p:cNvSpPr txBox="1">
              <a:spLocks noChangeArrowheads="1"/>
            </p:cNvSpPr>
            <p:nvPr/>
          </p:nvSpPr>
          <p:spPr bwMode="auto">
            <a:xfrm>
              <a:off x="1440" y="1805"/>
              <a:ext cx="816"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pPr>
                <a:spcBef>
                  <a:spcPct val="50000"/>
                </a:spcBef>
              </a:pPr>
              <a:r>
                <a:rPr lang="en-GB" altLang="en-US" sz="1600" b="0"/>
                <a:t>command</a:t>
              </a:r>
              <a:r>
                <a:rPr lang="en-GB" altLang="en-US" sz="1800" b="0"/>
                <a:t> </a:t>
              </a:r>
            </a:p>
          </p:txBody>
        </p:sp>
        <p:sp>
          <p:nvSpPr>
            <p:cNvPr id="12298" name="Rectangle 7"/>
            <p:cNvSpPr>
              <a:spLocks noChangeArrowheads="1"/>
            </p:cNvSpPr>
            <p:nvPr/>
          </p:nvSpPr>
          <p:spPr bwMode="auto">
            <a:xfrm>
              <a:off x="2644" y="1632"/>
              <a:ext cx="860" cy="528"/>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pPr>
                <a:spcBef>
                  <a:spcPct val="50000"/>
                </a:spcBef>
              </a:pPr>
              <a:endParaRPr lang="en-US" altLang="en-US"/>
            </a:p>
          </p:txBody>
        </p:sp>
        <p:sp>
          <p:nvSpPr>
            <p:cNvPr id="12299" name="Text Box 8"/>
            <p:cNvSpPr txBox="1">
              <a:spLocks noChangeArrowheads="1"/>
            </p:cNvSpPr>
            <p:nvPr/>
          </p:nvSpPr>
          <p:spPr bwMode="auto">
            <a:xfrm>
              <a:off x="2688" y="1698"/>
              <a:ext cx="768" cy="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pPr>
                <a:spcBef>
                  <a:spcPct val="50000"/>
                </a:spcBef>
              </a:pPr>
              <a:r>
                <a:rPr lang="en-GB" altLang="en-US" sz="1600" b="0"/>
                <a:t>Memory element</a:t>
              </a:r>
              <a:endParaRPr lang="en-GB" altLang="en-US" sz="1800" b="0"/>
            </a:p>
          </p:txBody>
        </p:sp>
        <p:sp>
          <p:nvSpPr>
            <p:cNvPr id="12300" name="Line 9"/>
            <p:cNvSpPr>
              <a:spLocks noChangeShapeType="1"/>
            </p:cNvSpPr>
            <p:nvPr/>
          </p:nvSpPr>
          <p:spPr bwMode="auto">
            <a:xfrm>
              <a:off x="2208" y="1901"/>
              <a:ext cx="432" cy="0"/>
            </a:xfrm>
            <a:prstGeom prst="line">
              <a:avLst/>
            </a:prstGeom>
            <a:noFill/>
            <a:ln w="19050">
              <a:solidFill>
                <a:schemeClr val="tx1"/>
              </a:solidFill>
              <a:round/>
              <a:headEnd/>
              <a:tailEnd type="stealth" w="med" len="med"/>
            </a:ln>
            <a:extLst>
              <a:ext uri="{909E8E84-426E-40DD-AFC4-6F175D3DCCD1}">
                <a14:hiddenFill xmlns:a14="http://schemas.microsoft.com/office/drawing/2010/main">
                  <a:noFill/>
                </a14:hiddenFill>
              </a:ext>
            </a:extLst>
          </p:spPr>
          <p:txBody>
            <a:bodyPr wrap="none" anchor="ctr"/>
            <a:lstStyle/>
            <a:p>
              <a:endParaRPr lang=""/>
            </a:p>
          </p:txBody>
        </p:sp>
        <p:sp>
          <p:nvSpPr>
            <p:cNvPr id="12301" name="Text Box 30"/>
            <p:cNvSpPr txBox="1">
              <a:spLocks noChangeArrowheads="1"/>
            </p:cNvSpPr>
            <p:nvPr/>
          </p:nvSpPr>
          <p:spPr bwMode="auto">
            <a:xfrm>
              <a:off x="3936" y="1805"/>
              <a:ext cx="86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pPr>
                <a:spcBef>
                  <a:spcPct val="50000"/>
                </a:spcBef>
              </a:pPr>
              <a:r>
                <a:rPr lang="en-GB" altLang="en-US" sz="1600" b="0"/>
                <a:t>stored value</a:t>
              </a:r>
              <a:r>
                <a:rPr lang="en-GB" altLang="en-US" sz="1800" b="0"/>
                <a:t> </a:t>
              </a:r>
            </a:p>
          </p:txBody>
        </p:sp>
        <p:sp>
          <p:nvSpPr>
            <p:cNvPr id="12302" name="Line 33"/>
            <p:cNvSpPr>
              <a:spLocks noChangeShapeType="1"/>
            </p:cNvSpPr>
            <p:nvPr/>
          </p:nvSpPr>
          <p:spPr bwMode="auto">
            <a:xfrm>
              <a:off x="3504" y="1901"/>
              <a:ext cx="432" cy="0"/>
            </a:xfrm>
            <a:prstGeom prst="line">
              <a:avLst/>
            </a:prstGeom>
            <a:noFill/>
            <a:ln w="19050">
              <a:solidFill>
                <a:schemeClr val="tx1"/>
              </a:solidFill>
              <a:round/>
              <a:headEnd/>
              <a:tailEnd type="stealth" w="med" len="med"/>
            </a:ln>
            <a:extLst>
              <a:ext uri="{909E8E84-426E-40DD-AFC4-6F175D3DCCD1}">
                <a14:hiddenFill xmlns:a14="http://schemas.microsoft.com/office/drawing/2010/main">
                  <a:noFill/>
                </a14:hiddenFill>
              </a:ext>
            </a:extLst>
          </p:spPr>
          <p:txBody>
            <a:bodyPr wrap="none" anchor="ctr"/>
            <a:lstStyle/>
            <a:p>
              <a:endParaRPr lang=""/>
            </a:p>
          </p:txBody>
        </p:sp>
        <p:sp>
          <p:nvSpPr>
            <p:cNvPr id="12303" name="Text Box 41"/>
            <p:cNvSpPr txBox="1">
              <a:spLocks noChangeArrowheads="1"/>
            </p:cNvSpPr>
            <p:nvPr/>
          </p:nvSpPr>
          <p:spPr bwMode="auto">
            <a:xfrm>
              <a:off x="3648" y="1680"/>
              <a:ext cx="28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pPr>
                <a:spcBef>
                  <a:spcPct val="50000"/>
                </a:spcBef>
              </a:pPr>
              <a:r>
                <a:rPr lang="en-GB" altLang="en-US" sz="1600" b="0" i="1"/>
                <a:t>Q</a:t>
              </a:r>
              <a:endParaRPr lang="en-GB" altLang="en-US" sz="1800" b="0"/>
            </a:p>
          </p:txBody>
        </p:sp>
      </p:grpSp>
      <p:sp>
        <p:nvSpPr>
          <p:cNvPr id="12296" name="Text Box 47"/>
          <p:cNvSpPr txBox="1">
            <a:spLocks noChangeArrowheads="1"/>
          </p:cNvSpPr>
          <p:nvPr/>
        </p:nvSpPr>
        <p:spPr bwMode="auto">
          <a:xfrm>
            <a:off x="4876800" y="4254500"/>
            <a:ext cx="2667000" cy="779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pPr>
              <a:spcBef>
                <a:spcPct val="50000"/>
              </a:spcBef>
            </a:pPr>
            <a:r>
              <a:rPr lang="en-US" altLang="en-US" sz="1800" b="0" i="1"/>
              <a:t>Q(t)</a:t>
            </a:r>
            <a:r>
              <a:rPr lang="en-US" altLang="en-US" sz="1800" b="0"/>
              <a:t>: current state</a:t>
            </a:r>
          </a:p>
          <a:p>
            <a:pPr>
              <a:spcBef>
                <a:spcPct val="50000"/>
              </a:spcBef>
            </a:pPr>
            <a:r>
              <a:rPr lang="en-US" altLang="en-US" sz="1800" b="0" i="1"/>
              <a:t>Q(t+1)</a:t>
            </a:r>
            <a:r>
              <a:rPr lang="en-US" altLang="en-US" sz="1800" b="0"/>
              <a:t> or </a:t>
            </a:r>
            <a:r>
              <a:rPr lang="en-US" altLang="en-US" sz="1800" b="0" i="1"/>
              <a:t>Q</a:t>
            </a:r>
            <a:r>
              <a:rPr lang="en-US" altLang="en-US" sz="1800" b="0" i="1" baseline="30000"/>
              <a:t>+</a:t>
            </a:r>
            <a:r>
              <a:rPr lang="en-US" altLang="en-US" sz="1800" b="0"/>
              <a:t>: next state</a:t>
            </a:r>
          </a:p>
        </p:txBody>
      </p:sp>
    </p:spTree>
    <p:extLst>
      <p:ext uri="{BB962C8B-B14F-4D97-AF65-F5344CB8AC3E}">
        <p14:creationId xmlns:p14="http://schemas.microsoft.com/office/powerpoint/2010/main" val="3140772253"/>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txBox="1">
            <a:spLocks noGrp="1"/>
          </p:cNvSpPr>
          <p:nvPr>
            <p:ph type="ctrTitle"/>
          </p:nvPr>
        </p:nvSpPr>
        <p:spPr>
          <a:xfrm>
            <a:off x="0" y="0"/>
            <a:ext cx="5486400" cy="914400"/>
          </a:xfrm>
        </p:spPr>
        <p:txBody>
          <a:bodyPr/>
          <a:lstStyle/>
          <a:p>
            <a:pPr eaLnBrk="1" hangingPunct="1">
              <a:spcBef>
                <a:spcPct val="0"/>
              </a:spcBef>
              <a:spcAft>
                <a:spcPct val="0"/>
              </a:spcAft>
            </a:pPr>
            <a:r>
              <a:rPr lang="en-US" altLang="" sz="3000">
                <a:latin typeface="Calibri" panose="020F0502020204030204" pitchFamily="34" charset="0"/>
                <a:cs typeface="Calibri" panose="020F0502020204030204" pitchFamily="34" charset="0"/>
                <a:sym typeface="Calibri" panose="020F0502020204030204" pitchFamily="34" charset="0"/>
              </a:rPr>
              <a:t> </a:t>
            </a:r>
          </a:p>
        </p:txBody>
      </p:sp>
      <p:pic>
        <p:nvPicPr>
          <p:cNvPr id="14339" name="Picture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60867" y="222250"/>
            <a:ext cx="2006600" cy="8445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4" name="Rectangle 2"/>
          <p:cNvSpPr txBox="1">
            <a:spLocks noChangeArrowheads="1"/>
          </p:cNvSpPr>
          <p:nvPr/>
        </p:nvSpPr>
        <p:spPr>
          <a:xfrm>
            <a:off x="2599267" y="152400"/>
            <a:ext cx="3191933" cy="762000"/>
          </a:xfrm>
          <a:prstGeom prst="rect">
            <a:avLst/>
          </a:prstGeom>
          <a:noFill/>
          <a:ln>
            <a:noFill/>
          </a:ln>
        </p:spPr>
        <p:txBody>
          <a:bodyPr spcFirstLastPara="1" lIns="91425" tIns="45700" rIns="91425" bIns="45700" anchor="ct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400"/>
              <a:buFont typeface="Arial"/>
              <a:buNone/>
              <a:defRPr sz="3000" b="0" i="0" u="none" strike="noStrike" cap="none">
                <a:solidFill>
                  <a:schemeClr val="dk1"/>
                </a:solidFill>
                <a:latin typeface="Calibri"/>
                <a:ea typeface="Calibri"/>
                <a:cs typeface="Calibri"/>
                <a:sym typeface="Calibri"/>
              </a:defRPr>
            </a:lvl1pPr>
            <a:lvl2pPr marR="0" lvl="1" algn="ctr" rtl="0">
              <a:lnSpc>
                <a:spcPct val="100000"/>
              </a:lnSpc>
              <a:spcBef>
                <a:spcPts val="0"/>
              </a:spcBef>
              <a:spcAft>
                <a:spcPts val="0"/>
              </a:spcAft>
              <a:buClr>
                <a:srgbClr val="000000"/>
              </a:buClr>
              <a:buSzPts val="1400"/>
              <a:buFont typeface="Arial"/>
              <a:buNone/>
              <a:defRPr sz="3000" b="0" i="0" u="none" strike="noStrike" cap="none">
                <a:solidFill>
                  <a:schemeClr val="dk1"/>
                </a:solidFill>
                <a:latin typeface="Calibri"/>
                <a:ea typeface="Calibri"/>
                <a:cs typeface="Calibri"/>
                <a:sym typeface="Calibri"/>
              </a:defRPr>
            </a:lvl2pPr>
            <a:lvl3pPr marR="0" lvl="2" algn="ctr" rtl="0">
              <a:lnSpc>
                <a:spcPct val="100000"/>
              </a:lnSpc>
              <a:spcBef>
                <a:spcPts val="0"/>
              </a:spcBef>
              <a:spcAft>
                <a:spcPts val="0"/>
              </a:spcAft>
              <a:buClr>
                <a:srgbClr val="000000"/>
              </a:buClr>
              <a:buSzPts val="1400"/>
              <a:buFont typeface="Arial"/>
              <a:buNone/>
              <a:defRPr sz="3000" b="0" i="0" u="none" strike="noStrike" cap="none">
                <a:solidFill>
                  <a:schemeClr val="dk1"/>
                </a:solidFill>
                <a:latin typeface="Calibri"/>
                <a:ea typeface="Calibri"/>
                <a:cs typeface="Calibri"/>
                <a:sym typeface="Calibri"/>
              </a:defRPr>
            </a:lvl3pPr>
            <a:lvl4pPr marR="0" lvl="3" algn="ctr" rtl="0">
              <a:lnSpc>
                <a:spcPct val="100000"/>
              </a:lnSpc>
              <a:spcBef>
                <a:spcPts val="0"/>
              </a:spcBef>
              <a:spcAft>
                <a:spcPts val="0"/>
              </a:spcAft>
              <a:buClr>
                <a:srgbClr val="000000"/>
              </a:buClr>
              <a:buSzPts val="1400"/>
              <a:buFont typeface="Arial"/>
              <a:buNone/>
              <a:defRPr sz="3000" b="0" i="0" u="none" strike="noStrike" cap="none">
                <a:solidFill>
                  <a:schemeClr val="dk1"/>
                </a:solidFill>
                <a:latin typeface="Calibri"/>
                <a:ea typeface="Calibri"/>
                <a:cs typeface="Calibri"/>
                <a:sym typeface="Calibri"/>
              </a:defRPr>
            </a:lvl4pPr>
            <a:lvl5pPr marR="0" lvl="4" algn="ctr" rtl="0">
              <a:lnSpc>
                <a:spcPct val="100000"/>
              </a:lnSpc>
              <a:spcBef>
                <a:spcPts val="0"/>
              </a:spcBef>
              <a:spcAft>
                <a:spcPts val="0"/>
              </a:spcAft>
              <a:buClr>
                <a:srgbClr val="000000"/>
              </a:buClr>
              <a:buSzPts val="1400"/>
              <a:buFont typeface="Arial"/>
              <a:buNone/>
              <a:defRPr sz="3000" b="0" i="0" u="none" strike="noStrike" cap="none">
                <a:solidFill>
                  <a:schemeClr val="dk1"/>
                </a:solidFill>
                <a:latin typeface="Calibri"/>
                <a:ea typeface="Calibri"/>
                <a:cs typeface="Calibri"/>
                <a:sym typeface="Calibri"/>
              </a:defRPr>
            </a:lvl5pPr>
            <a:lvl6pPr marR="0" lvl="5" algn="ctr" rtl="0">
              <a:lnSpc>
                <a:spcPct val="100000"/>
              </a:lnSpc>
              <a:spcBef>
                <a:spcPts val="0"/>
              </a:spcBef>
              <a:spcAft>
                <a:spcPts val="0"/>
              </a:spcAft>
              <a:buClr>
                <a:srgbClr val="000000"/>
              </a:buClr>
              <a:buSzPts val="1400"/>
              <a:buFont typeface="Arial"/>
              <a:buNone/>
              <a:defRPr sz="3000" b="0" i="0" u="none" strike="noStrike" cap="none">
                <a:solidFill>
                  <a:schemeClr val="dk1"/>
                </a:solidFill>
                <a:latin typeface="Calibri"/>
                <a:ea typeface="Calibri"/>
                <a:cs typeface="Calibri"/>
                <a:sym typeface="Calibri"/>
              </a:defRPr>
            </a:lvl6pPr>
            <a:lvl7pPr marR="0" lvl="6" algn="ctr" rtl="0">
              <a:lnSpc>
                <a:spcPct val="100000"/>
              </a:lnSpc>
              <a:spcBef>
                <a:spcPts val="0"/>
              </a:spcBef>
              <a:spcAft>
                <a:spcPts val="0"/>
              </a:spcAft>
              <a:buClr>
                <a:srgbClr val="000000"/>
              </a:buClr>
              <a:buSzPts val="1400"/>
              <a:buFont typeface="Arial"/>
              <a:buNone/>
              <a:defRPr sz="3000" b="0" i="0" u="none" strike="noStrike" cap="none">
                <a:solidFill>
                  <a:schemeClr val="dk1"/>
                </a:solidFill>
                <a:latin typeface="Calibri"/>
                <a:ea typeface="Calibri"/>
                <a:cs typeface="Calibri"/>
                <a:sym typeface="Calibri"/>
              </a:defRPr>
            </a:lvl7pPr>
            <a:lvl8pPr marR="0" lvl="7" algn="ctr" rtl="0">
              <a:lnSpc>
                <a:spcPct val="100000"/>
              </a:lnSpc>
              <a:spcBef>
                <a:spcPts val="0"/>
              </a:spcBef>
              <a:spcAft>
                <a:spcPts val="0"/>
              </a:spcAft>
              <a:buClr>
                <a:srgbClr val="000000"/>
              </a:buClr>
              <a:buSzPts val="1400"/>
              <a:buFont typeface="Arial"/>
              <a:buNone/>
              <a:defRPr sz="3000" b="0" i="0" u="none" strike="noStrike" cap="none">
                <a:solidFill>
                  <a:schemeClr val="dk1"/>
                </a:solidFill>
                <a:latin typeface="Calibri"/>
                <a:ea typeface="Calibri"/>
                <a:cs typeface="Calibri"/>
                <a:sym typeface="Calibri"/>
              </a:defRPr>
            </a:lvl8pPr>
            <a:lvl9pPr marR="0" lvl="8" algn="ctr" rtl="0">
              <a:lnSpc>
                <a:spcPct val="100000"/>
              </a:lnSpc>
              <a:spcBef>
                <a:spcPts val="0"/>
              </a:spcBef>
              <a:spcAft>
                <a:spcPts val="0"/>
              </a:spcAft>
              <a:buClr>
                <a:srgbClr val="000000"/>
              </a:buClr>
              <a:buSzPts val="1400"/>
              <a:buFont typeface="Arial"/>
              <a:buNone/>
              <a:defRPr sz="3000" b="0" i="0" u="none" strike="noStrike" cap="none">
                <a:solidFill>
                  <a:schemeClr val="dk1"/>
                </a:solidFill>
                <a:latin typeface="Calibri"/>
                <a:ea typeface="Calibri"/>
                <a:cs typeface="Calibri"/>
                <a:sym typeface="Calibri"/>
              </a:defRPr>
            </a:lvl9pPr>
          </a:lstStyle>
          <a:p>
            <a:pPr algn="l" eaLnBrk="1" fontAlgn="auto" hangingPunct="1">
              <a:defRPr/>
            </a:pPr>
            <a:r>
              <a:rPr lang="en-GB" altLang="en-US" sz="2800" b="1" kern="0" dirty="0">
                <a:latin typeface="Times New Roman" panose="02020603050405020304" pitchFamily="18" charset="0"/>
              </a:rPr>
              <a:t>Memory Elements</a:t>
            </a:r>
            <a:endParaRPr lang="en-GB" altLang="en-US" sz="2800" kern="0" dirty="0"/>
          </a:p>
        </p:txBody>
      </p:sp>
      <p:sp>
        <p:nvSpPr>
          <p:cNvPr id="5" name="Rectangle 3"/>
          <p:cNvSpPr txBox="1">
            <a:spLocks noChangeArrowheads="1"/>
          </p:cNvSpPr>
          <p:nvPr/>
        </p:nvSpPr>
        <p:spPr>
          <a:xfrm>
            <a:off x="533400" y="1219200"/>
            <a:ext cx="7620000" cy="4876800"/>
          </a:xfrm>
          <a:prstGeom prst="rect">
            <a:avLst/>
          </a:prstGeom>
          <a:noFill/>
          <a:ln>
            <a:noFill/>
          </a:ln>
        </p:spPr>
        <p:txBody>
          <a:bodyPr spcFirstLastPara="1" lIns="91425" tIns="45700" rIns="91425" bIns="45700"/>
          <a:lstStyle>
            <a:defPPr marR="0" lvl="0" algn="l" rtl="0">
              <a:lnSpc>
                <a:spcPct val="100000"/>
              </a:lnSpc>
              <a:spcBef>
                <a:spcPts val="0"/>
              </a:spcBef>
              <a:spcAft>
                <a:spcPts val="0"/>
              </a:spcAft>
            </a:defPPr>
            <a:lvl1pPr marL="457200" marR="0" lvl="0" indent="-431800" algn="ctr" rtl="0">
              <a:lnSpc>
                <a:spcPct val="100000"/>
              </a:lnSpc>
              <a:spcBef>
                <a:spcPts val="48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L="914400" marR="0" lvl="1" indent="-406400" algn="ctr" rtl="0">
              <a:lnSpc>
                <a:spcPct val="100000"/>
              </a:lnSpc>
              <a:spcBef>
                <a:spcPts val="420"/>
              </a:spcBef>
              <a:spcAft>
                <a:spcPts val="0"/>
              </a:spcAft>
              <a:buClr>
                <a:srgbClr val="888888"/>
              </a:buClr>
              <a:buSzPts val="2800"/>
              <a:buFont typeface="Arial"/>
              <a:buNone/>
              <a:defRPr sz="2800" b="0" i="0" u="none" strike="noStrike" cap="none">
                <a:solidFill>
                  <a:srgbClr val="888888"/>
                </a:solidFill>
                <a:latin typeface="Calibri"/>
                <a:ea typeface="Calibri"/>
                <a:cs typeface="Calibri"/>
                <a:sym typeface="Calibri"/>
              </a:defRPr>
            </a:lvl2pPr>
            <a:lvl3pPr marL="1371600" marR="0" lvl="2" indent="-381000" algn="ctr" rtl="0">
              <a:lnSpc>
                <a:spcPct val="100000"/>
              </a:lnSpc>
              <a:spcBef>
                <a:spcPts val="360"/>
              </a:spcBef>
              <a:spcAft>
                <a:spcPts val="0"/>
              </a:spcAft>
              <a:buClr>
                <a:srgbClr val="888888"/>
              </a:buClr>
              <a:buSzPts val="2400"/>
              <a:buFont typeface="Arial"/>
              <a:buNone/>
              <a:defRPr sz="2400" b="0" i="0" u="none" strike="noStrike" cap="none">
                <a:solidFill>
                  <a:srgbClr val="888888"/>
                </a:solidFill>
                <a:latin typeface="Calibri"/>
                <a:ea typeface="Calibri"/>
                <a:cs typeface="Calibri"/>
                <a:sym typeface="Calibri"/>
              </a:defRPr>
            </a:lvl3pPr>
            <a:lvl4pPr marL="1828800" marR="0" lvl="3" indent="-355600" algn="ctr" rtl="0">
              <a:lnSpc>
                <a:spcPct val="100000"/>
              </a:lnSpc>
              <a:spcBef>
                <a:spcPts val="3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4pPr>
            <a:lvl5pPr marL="2286000" marR="0" lvl="4" indent="-355600" algn="ctr" rtl="0">
              <a:lnSpc>
                <a:spcPct val="100000"/>
              </a:lnSpc>
              <a:spcBef>
                <a:spcPts val="3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5pPr>
            <a:lvl6pPr marL="2743200" marR="0" lvl="5" indent="-355600" algn="ctr" rtl="0">
              <a:lnSpc>
                <a:spcPct val="100000"/>
              </a:lnSpc>
              <a:spcBef>
                <a:spcPts val="3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6pPr>
            <a:lvl7pPr marL="3200400" marR="0" lvl="6" indent="-355600" algn="ctr" rtl="0">
              <a:lnSpc>
                <a:spcPct val="100000"/>
              </a:lnSpc>
              <a:spcBef>
                <a:spcPts val="3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7pPr>
            <a:lvl8pPr marL="3657600" marR="0" lvl="7" indent="-355600" algn="ctr" rtl="0">
              <a:lnSpc>
                <a:spcPct val="100000"/>
              </a:lnSpc>
              <a:spcBef>
                <a:spcPts val="3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8pPr>
            <a:lvl9pPr marL="4114800" marR="0" lvl="8" indent="-355600" algn="ctr" rtl="0">
              <a:lnSpc>
                <a:spcPct val="100000"/>
              </a:lnSpc>
              <a:spcBef>
                <a:spcPts val="3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9pPr>
          </a:lstStyle>
          <a:p>
            <a:pPr algn="l" eaLnBrk="1" fontAlgn="auto" hangingPunct="1">
              <a:buSzPct val="120000"/>
              <a:buFont typeface="Wingdings" panose="05000000000000000000" pitchFamily="2" charset="2"/>
              <a:buChar char="§"/>
              <a:defRPr/>
            </a:pPr>
            <a:r>
              <a:rPr lang="en-GB" altLang="en-US" sz="2800" kern="0"/>
              <a:t>Two types of triggering/activation:</a:t>
            </a:r>
          </a:p>
          <a:p>
            <a:pPr lvl="1" algn="l" eaLnBrk="1" fontAlgn="auto" hangingPunct="1">
              <a:buSzPct val="90000"/>
              <a:buFont typeface="Wingdings" panose="05000000000000000000" pitchFamily="2" charset="2"/>
              <a:buChar char="v"/>
              <a:defRPr/>
            </a:pPr>
            <a:r>
              <a:rPr lang="en-GB" altLang="en-US" sz="2400" kern="0"/>
              <a:t>pulse-triggered</a:t>
            </a:r>
          </a:p>
          <a:p>
            <a:pPr lvl="1" algn="l" eaLnBrk="1" fontAlgn="auto" hangingPunct="1">
              <a:buSzPct val="90000"/>
              <a:buFont typeface="Wingdings" panose="05000000000000000000" pitchFamily="2" charset="2"/>
              <a:buChar char="v"/>
              <a:defRPr/>
            </a:pPr>
            <a:r>
              <a:rPr lang="en-GB" altLang="en-US" sz="2400" kern="0"/>
              <a:t>edge-triggered</a:t>
            </a:r>
          </a:p>
          <a:p>
            <a:pPr algn="l" eaLnBrk="1" fontAlgn="auto" hangingPunct="1">
              <a:spcBef>
                <a:spcPct val="40000"/>
              </a:spcBef>
              <a:buSzPct val="120000"/>
              <a:buFont typeface="Wingdings" panose="05000000000000000000" pitchFamily="2" charset="2"/>
              <a:buChar char="§"/>
              <a:defRPr/>
            </a:pPr>
            <a:r>
              <a:rPr lang="en-GB" altLang="en-US" sz="2800" kern="0"/>
              <a:t>Pulse-triggered</a:t>
            </a:r>
          </a:p>
          <a:p>
            <a:pPr lvl="1" algn="l" eaLnBrk="1" fontAlgn="auto" hangingPunct="1">
              <a:buSzPct val="90000"/>
              <a:buFont typeface="Wingdings" panose="05000000000000000000" pitchFamily="2" charset="2"/>
              <a:buChar char="v"/>
              <a:defRPr/>
            </a:pPr>
            <a:r>
              <a:rPr lang="en-GB" altLang="en-US" sz="2400" kern="0"/>
              <a:t>latches</a:t>
            </a:r>
          </a:p>
          <a:p>
            <a:pPr lvl="1" algn="l" eaLnBrk="1" fontAlgn="auto" hangingPunct="1">
              <a:buSzPct val="90000"/>
              <a:buFont typeface="Wingdings" panose="05000000000000000000" pitchFamily="2" charset="2"/>
              <a:buChar char="v"/>
              <a:defRPr/>
            </a:pPr>
            <a:r>
              <a:rPr lang="en-GB" altLang="en-US" sz="2400" kern="0"/>
              <a:t>ON = 1, OFF = 0</a:t>
            </a:r>
          </a:p>
          <a:p>
            <a:pPr algn="l" eaLnBrk="1" fontAlgn="auto" hangingPunct="1">
              <a:spcBef>
                <a:spcPct val="40000"/>
              </a:spcBef>
              <a:buSzPct val="120000"/>
              <a:buFont typeface="Wingdings" panose="05000000000000000000" pitchFamily="2" charset="2"/>
              <a:buChar char="§"/>
              <a:defRPr/>
            </a:pPr>
            <a:r>
              <a:rPr lang="en-GB" altLang="en-US" sz="2800" kern="0"/>
              <a:t>Edge-triggered</a:t>
            </a:r>
          </a:p>
          <a:p>
            <a:pPr lvl="1" algn="l" eaLnBrk="1" fontAlgn="auto" hangingPunct="1">
              <a:buSzPct val="90000"/>
              <a:buFont typeface="Wingdings" panose="05000000000000000000" pitchFamily="2" charset="2"/>
              <a:buChar char="v"/>
              <a:defRPr/>
            </a:pPr>
            <a:r>
              <a:rPr lang="en-GB" altLang="en-US" sz="2400" kern="0"/>
              <a:t>flip-flops</a:t>
            </a:r>
          </a:p>
          <a:p>
            <a:pPr lvl="1" algn="l" eaLnBrk="1" fontAlgn="auto" hangingPunct="1">
              <a:buSzPct val="90000"/>
              <a:buFont typeface="Wingdings" panose="05000000000000000000" pitchFamily="2" charset="2"/>
              <a:buChar char="v"/>
              <a:defRPr/>
            </a:pPr>
            <a:r>
              <a:rPr lang="en-GB" altLang="en-US" sz="2400" kern="0"/>
              <a:t>positive edge-triggered (ON = from 0 to 1; OFF = other time)</a:t>
            </a:r>
          </a:p>
          <a:p>
            <a:pPr lvl="1" algn="l" eaLnBrk="1" fontAlgn="auto" hangingPunct="1">
              <a:buSzPct val="90000"/>
              <a:buFont typeface="Wingdings" panose="05000000000000000000" pitchFamily="2" charset="2"/>
              <a:buChar char="v"/>
              <a:defRPr/>
            </a:pPr>
            <a:r>
              <a:rPr lang="en-GB" altLang="en-US" sz="2400" kern="0"/>
              <a:t>negative edge-triggered (ON = from 1 to 0; OFF = other time)</a:t>
            </a:r>
          </a:p>
        </p:txBody>
      </p:sp>
    </p:spTree>
    <p:extLst>
      <p:ext uri="{BB962C8B-B14F-4D97-AF65-F5344CB8AC3E}">
        <p14:creationId xmlns:p14="http://schemas.microsoft.com/office/powerpoint/2010/main" val="10533886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45"/>
          <p:cNvSpPr txBox="1">
            <a:spLocks noGrp="1"/>
          </p:cNvSpPr>
          <p:nvPr>
            <p:ph type="title"/>
          </p:nvPr>
        </p:nvSpPr>
        <p:spPr>
          <a:xfrm>
            <a:off x="0" y="0"/>
            <a:ext cx="6477000" cy="8382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b="1"/>
              <a:t>Conversion possibilities</a:t>
            </a:r>
            <a:endParaRPr/>
          </a:p>
        </p:txBody>
      </p:sp>
      <p:pic>
        <p:nvPicPr>
          <p:cNvPr id="200" name="Google Shape;200;p45"/>
          <p:cNvPicPr preferRelativeResize="0">
            <a:picLocks noGrp="1"/>
          </p:cNvPicPr>
          <p:nvPr>
            <p:ph type="body" idx="1"/>
          </p:nvPr>
        </p:nvPicPr>
        <p:blipFill rotWithShape="1">
          <a:blip r:embed="rId3">
            <a:alphaModFix/>
          </a:blip>
          <a:srcRect/>
          <a:stretch/>
        </p:blipFill>
        <p:spPr>
          <a:xfrm>
            <a:off x="437022" y="1328490"/>
            <a:ext cx="7991546" cy="3167309"/>
          </a:xfrm>
          <a:prstGeom prst="rect">
            <a:avLst/>
          </a:prstGeom>
          <a:noFill/>
          <a:ln>
            <a:noFill/>
          </a:ln>
        </p:spPr>
      </p:pic>
      <p:sp>
        <p:nvSpPr>
          <p:cNvPr id="201" name="Google Shape;201;p4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a:t>17</a:t>
            </a:fld>
            <a:endParaRPr/>
          </a:p>
        </p:txBody>
      </p:sp>
      <p:pic>
        <p:nvPicPr>
          <p:cNvPr id="202" name="Google Shape;202;p45"/>
          <p:cNvPicPr preferRelativeResize="0"/>
          <p:nvPr/>
        </p:nvPicPr>
        <p:blipFill rotWithShape="1">
          <a:blip r:embed="rId4">
            <a:alphaModFix/>
          </a:blip>
          <a:srcRect/>
          <a:stretch/>
        </p:blipFill>
        <p:spPr>
          <a:xfrm>
            <a:off x="2643362" y="4729150"/>
            <a:ext cx="4207669" cy="1035844"/>
          </a:xfrm>
          <a:prstGeom prst="rect">
            <a:avLst/>
          </a:prstGeom>
          <a:noFill/>
          <a:ln>
            <a:noFill/>
          </a:ln>
        </p:spPr>
      </p:pic>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txBox="1">
            <a:spLocks noGrp="1"/>
          </p:cNvSpPr>
          <p:nvPr>
            <p:ph type="ctrTitle"/>
          </p:nvPr>
        </p:nvSpPr>
        <p:spPr>
          <a:xfrm>
            <a:off x="0" y="0"/>
            <a:ext cx="5486400" cy="914400"/>
          </a:xfrm>
        </p:spPr>
        <p:txBody>
          <a:bodyPr/>
          <a:lstStyle/>
          <a:p>
            <a:pPr eaLnBrk="1" hangingPunct="1">
              <a:spcBef>
                <a:spcPct val="0"/>
              </a:spcBef>
              <a:spcAft>
                <a:spcPct val="0"/>
              </a:spcAft>
            </a:pPr>
            <a:r>
              <a:rPr lang="en-US" altLang="" sz="3000">
                <a:latin typeface="Calibri" panose="020F0502020204030204" pitchFamily="34" charset="0"/>
                <a:cs typeface="Calibri" panose="020F0502020204030204" pitchFamily="34" charset="0"/>
                <a:sym typeface="Calibri" panose="020F0502020204030204" pitchFamily="34" charset="0"/>
              </a:rPr>
              <a:t> </a:t>
            </a:r>
          </a:p>
        </p:txBody>
      </p:sp>
      <p:pic>
        <p:nvPicPr>
          <p:cNvPr id="16387" name="Picture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60867" y="111125"/>
            <a:ext cx="2006600" cy="8445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4" name="Rectangle 2"/>
          <p:cNvSpPr txBox="1">
            <a:spLocks noChangeArrowheads="1"/>
          </p:cNvSpPr>
          <p:nvPr/>
        </p:nvSpPr>
        <p:spPr>
          <a:xfrm>
            <a:off x="3090333" y="152400"/>
            <a:ext cx="1854200" cy="762000"/>
          </a:xfrm>
          <a:prstGeom prst="rect">
            <a:avLst/>
          </a:prstGeom>
          <a:noFill/>
          <a:ln>
            <a:noFill/>
          </a:ln>
        </p:spPr>
        <p:txBody>
          <a:bodyPr spcFirstLastPara="1" lIns="91425" tIns="45700" rIns="91425" bIns="45700" anchor="ct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400"/>
              <a:buFont typeface="Arial"/>
              <a:buNone/>
              <a:defRPr sz="3000" b="0" i="0" u="none" strike="noStrike" cap="none">
                <a:solidFill>
                  <a:schemeClr val="dk1"/>
                </a:solidFill>
                <a:latin typeface="Calibri"/>
                <a:ea typeface="Calibri"/>
                <a:cs typeface="Calibri"/>
                <a:sym typeface="Calibri"/>
              </a:defRPr>
            </a:lvl1pPr>
            <a:lvl2pPr marR="0" lvl="1" algn="ctr" rtl="0">
              <a:lnSpc>
                <a:spcPct val="100000"/>
              </a:lnSpc>
              <a:spcBef>
                <a:spcPts val="0"/>
              </a:spcBef>
              <a:spcAft>
                <a:spcPts val="0"/>
              </a:spcAft>
              <a:buClr>
                <a:srgbClr val="000000"/>
              </a:buClr>
              <a:buSzPts val="1400"/>
              <a:buFont typeface="Arial"/>
              <a:buNone/>
              <a:defRPr sz="3000" b="0" i="0" u="none" strike="noStrike" cap="none">
                <a:solidFill>
                  <a:schemeClr val="dk1"/>
                </a:solidFill>
                <a:latin typeface="Calibri"/>
                <a:ea typeface="Calibri"/>
                <a:cs typeface="Calibri"/>
                <a:sym typeface="Calibri"/>
              </a:defRPr>
            </a:lvl2pPr>
            <a:lvl3pPr marR="0" lvl="2" algn="ctr" rtl="0">
              <a:lnSpc>
                <a:spcPct val="100000"/>
              </a:lnSpc>
              <a:spcBef>
                <a:spcPts val="0"/>
              </a:spcBef>
              <a:spcAft>
                <a:spcPts val="0"/>
              </a:spcAft>
              <a:buClr>
                <a:srgbClr val="000000"/>
              </a:buClr>
              <a:buSzPts val="1400"/>
              <a:buFont typeface="Arial"/>
              <a:buNone/>
              <a:defRPr sz="3000" b="0" i="0" u="none" strike="noStrike" cap="none">
                <a:solidFill>
                  <a:schemeClr val="dk1"/>
                </a:solidFill>
                <a:latin typeface="Calibri"/>
                <a:ea typeface="Calibri"/>
                <a:cs typeface="Calibri"/>
                <a:sym typeface="Calibri"/>
              </a:defRPr>
            </a:lvl3pPr>
            <a:lvl4pPr marR="0" lvl="3" algn="ctr" rtl="0">
              <a:lnSpc>
                <a:spcPct val="100000"/>
              </a:lnSpc>
              <a:spcBef>
                <a:spcPts val="0"/>
              </a:spcBef>
              <a:spcAft>
                <a:spcPts val="0"/>
              </a:spcAft>
              <a:buClr>
                <a:srgbClr val="000000"/>
              </a:buClr>
              <a:buSzPts val="1400"/>
              <a:buFont typeface="Arial"/>
              <a:buNone/>
              <a:defRPr sz="3000" b="0" i="0" u="none" strike="noStrike" cap="none">
                <a:solidFill>
                  <a:schemeClr val="dk1"/>
                </a:solidFill>
                <a:latin typeface="Calibri"/>
                <a:ea typeface="Calibri"/>
                <a:cs typeface="Calibri"/>
                <a:sym typeface="Calibri"/>
              </a:defRPr>
            </a:lvl4pPr>
            <a:lvl5pPr marR="0" lvl="4" algn="ctr" rtl="0">
              <a:lnSpc>
                <a:spcPct val="100000"/>
              </a:lnSpc>
              <a:spcBef>
                <a:spcPts val="0"/>
              </a:spcBef>
              <a:spcAft>
                <a:spcPts val="0"/>
              </a:spcAft>
              <a:buClr>
                <a:srgbClr val="000000"/>
              </a:buClr>
              <a:buSzPts val="1400"/>
              <a:buFont typeface="Arial"/>
              <a:buNone/>
              <a:defRPr sz="3000" b="0" i="0" u="none" strike="noStrike" cap="none">
                <a:solidFill>
                  <a:schemeClr val="dk1"/>
                </a:solidFill>
                <a:latin typeface="Calibri"/>
                <a:ea typeface="Calibri"/>
                <a:cs typeface="Calibri"/>
                <a:sym typeface="Calibri"/>
              </a:defRPr>
            </a:lvl5pPr>
            <a:lvl6pPr marR="0" lvl="5" algn="ctr" rtl="0">
              <a:lnSpc>
                <a:spcPct val="100000"/>
              </a:lnSpc>
              <a:spcBef>
                <a:spcPts val="0"/>
              </a:spcBef>
              <a:spcAft>
                <a:spcPts val="0"/>
              </a:spcAft>
              <a:buClr>
                <a:srgbClr val="000000"/>
              </a:buClr>
              <a:buSzPts val="1400"/>
              <a:buFont typeface="Arial"/>
              <a:buNone/>
              <a:defRPr sz="3000" b="0" i="0" u="none" strike="noStrike" cap="none">
                <a:solidFill>
                  <a:schemeClr val="dk1"/>
                </a:solidFill>
                <a:latin typeface="Calibri"/>
                <a:ea typeface="Calibri"/>
                <a:cs typeface="Calibri"/>
                <a:sym typeface="Calibri"/>
              </a:defRPr>
            </a:lvl6pPr>
            <a:lvl7pPr marR="0" lvl="6" algn="ctr" rtl="0">
              <a:lnSpc>
                <a:spcPct val="100000"/>
              </a:lnSpc>
              <a:spcBef>
                <a:spcPts val="0"/>
              </a:spcBef>
              <a:spcAft>
                <a:spcPts val="0"/>
              </a:spcAft>
              <a:buClr>
                <a:srgbClr val="000000"/>
              </a:buClr>
              <a:buSzPts val="1400"/>
              <a:buFont typeface="Arial"/>
              <a:buNone/>
              <a:defRPr sz="3000" b="0" i="0" u="none" strike="noStrike" cap="none">
                <a:solidFill>
                  <a:schemeClr val="dk1"/>
                </a:solidFill>
                <a:latin typeface="Calibri"/>
                <a:ea typeface="Calibri"/>
                <a:cs typeface="Calibri"/>
                <a:sym typeface="Calibri"/>
              </a:defRPr>
            </a:lvl7pPr>
            <a:lvl8pPr marR="0" lvl="7" algn="ctr" rtl="0">
              <a:lnSpc>
                <a:spcPct val="100000"/>
              </a:lnSpc>
              <a:spcBef>
                <a:spcPts val="0"/>
              </a:spcBef>
              <a:spcAft>
                <a:spcPts val="0"/>
              </a:spcAft>
              <a:buClr>
                <a:srgbClr val="000000"/>
              </a:buClr>
              <a:buSzPts val="1400"/>
              <a:buFont typeface="Arial"/>
              <a:buNone/>
              <a:defRPr sz="3000" b="0" i="0" u="none" strike="noStrike" cap="none">
                <a:solidFill>
                  <a:schemeClr val="dk1"/>
                </a:solidFill>
                <a:latin typeface="Calibri"/>
                <a:ea typeface="Calibri"/>
                <a:cs typeface="Calibri"/>
                <a:sym typeface="Calibri"/>
              </a:defRPr>
            </a:lvl8pPr>
            <a:lvl9pPr marR="0" lvl="8" algn="ctr" rtl="0">
              <a:lnSpc>
                <a:spcPct val="100000"/>
              </a:lnSpc>
              <a:spcBef>
                <a:spcPts val="0"/>
              </a:spcBef>
              <a:spcAft>
                <a:spcPts val="0"/>
              </a:spcAft>
              <a:buClr>
                <a:srgbClr val="000000"/>
              </a:buClr>
              <a:buSzPts val="1400"/>
              <a:buFont typeface="Arial"/>
              <a:buNone/>
              <a:defRPr sz="3000" b="0" i="0" u="none" strike="noStrike" cap="none">
                <a:solidFill>
                  <a:schemeClr val="dk1"/>
                </a:solidFill>
                <a:latin typeface="Calibri"/>
                <a:ea typeface="Calibri"/>
                <a:cs typeface="Calibri"/>
                <a:sym typeface="Calibri"/>
              </a:defRPr>
            </a:lvl9pPr>
          </a:lstStyle>
          <a:p>
            <a:pPr algn="l" eaLnBrk="1" fontAlgn="auto" hangingPunct="1">
              <a:defRPr/>
            </a:pPr>
            <a:r>
              <a:rPr lang="en-GB" altLang="en-US" sz="2800" b="1" kern="0" dirty="0">
                <a:latin typeface="Times New Roman" panose="02020603050405020304" pitchFamily="18" charset="0"/>
              </a:rPr>
              <a:t>S-R Latch</a:t>
            </a:r>
            <a:endParaRPr lang="en-GB" altLang="en-US" sz="2800" kern="0" dirty="0"/>
          </a:p>
        </p:txBody>
      </p:sp>
      <p:sp>
        <p:nvSpPr>
          <p:cNvPr id="5" name="Rectangle 3"/>
          <p:cNvSpPr txBox="1">
            <a:spLocks noChangeArrowheads="1"/>
          </p:cNvSpPr>
          <p:nvPr/>
        </p:nvSpPr>
        <p:spPr>
          <a:xfrm>
            <a:off x="533400" y="1219200"/>
            <a:ext cx="7543800" cy="3886200"/>
          </a:xfrm>
          <a:prstGeom prst="rect">
            <a:avLst/>
          </a:prstGeom>
          <a:noFill/>
          <a:ln>
            <a:noFill/>
          </a:ln>
        </p:spPr>
        <p:txBody>
          <a:bodyPr spcFirstLastPara="1" lIns="91425" tIns="45700" rIns="91425" bIns="45700"/>
          <a:lstStyle>
            <a:defPPr marR="0" lvl="0" algn="l" rtl="0">
              <a:lnSpc>
                <a:spcPct val="100000"/>
              </a:lnSpc>
              <a:spcBef>
                <a:spcPts val="0"/>
              </a:spcBef>
              <a:spcAft>
                <a:spcPts val="0"/>
              </a:spcAft>
            </a:defPPr>
            <a:lvl1pPr marL="457200" marR="0" lvl="0" indent="-431800" algn="ctr" rtl="0">
              <a:lnSpc>
                <a:spcPct val="100000"/>
              </a:lnSpc>
              <a:spcBef>
                <a:spcPts val="48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L="914400" marR="0" lvl="1" indent="-406400" algn="ctr" rtl="0">
              <a:lnSpc>
                <a:spcPct val="100000"/>
              </a:lnSpc>
              <a:spcBef>
                <a:spcPts val="420"/>
              </a:spcBef>
              <a:spcAft>
                <a:spcPts val="0"/>
              </a:spcAft>
              <a:buClr>
                <a:srgbClr val="888888"/>
              </a:buClr>
              <a:buSzPts val="2800"/>
              <a:buFont typeface="Arial"/>
              <a:buNone/>
              <a:defRPr sz="2800" b="0" i="0" u="none" strike="noStrike" cap="none">
                <a:solidFill>
                  <a:srgbClr val="888888"/>
                </a:solidFill>
                <a:latin typeface="Calibri"/>
                <a:ea typeface="Calibri"/>
                <a:cs typeface="Calibri"/>
                <a:sym typeface="Calibri"/>
              </a:defRPr>
            </a:lvl2pPr>
            <a:lvl3pPr marL="1371600" marR="0" lvl="2" indent="-381000" algn="ctr" rtl="0">
              <a:lnSpc>
                <a:spcPct val="100000"/>
              </a:lnSpc>
              <a:spcBef>
                <a:spcPts val="360"/>
              </a:spcBef>
              <a:spcAft>
                <a:spcPts val="0"/>
              </a:spcAft>
              <a:buClr>
                <a:srgbClr val="888888"/>
              </a:buClr>
              <a:buSzPts val="2400"/>
              <a:buFont typeface="Arial"/>
              <a:buNone/>
              <a:defRPr sz="2400" b="0" i="0" u="none" strike="noStrike" cap="none">
                <a:solidFill>
                  <a:srgbClr val="888888"/>
                </a:solidFill>
                <a:latin typeface="Calibri"/>
                <a:ea typeface="Calibri"/>
                <a:cs typeface="Calibri"/>
                <a:sym typeface="Calibri"/>
              </a:defRPr>
            </a:lvl3pPr>
            <a:lvl4pPr marL="1828800" marR="0" lvl="3" indent="-355600" algn="ctr" rtl="0">
              <a:lnSpc>
                <a:spcPct val="100000"/>
              </a:lnSpc>
              <a:spcBef>
                <a:spcPts val="3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4pPr>
            <a:lvl5pPr marL="2286000" marR="0" lvl="4" indent="-355600" algn="ctr" rtl="0">
              <a:lnSpc>
                <a:spcPct val="100000"/>
              </a:lnSpc>
              <a:spcBef>
                <a:spcPts val="3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5pPr>
            <a:lvl6pPr marL="2743200" marR="0" lvl="5" indent="-355600" algn="ctr" rtl="0">
              <a:lnSpc>
                <a:spcPct val="100000"/>
              </a:lnSpc>
              <a:spcBef>
                <a:spcPts val="3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6pPr>
            <a:lvl7pPr marL="3200400" marR="0" lvl="6" indent="-355600" algn="ctr" rtl="0">
              <a:lnSpc>
                <a:spcPct val="100000"/>
              </a:lnSpc>
              <a:spcBef>
                <a:spcPts val="3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7pPr>
            <a:lvl8pPr marL="3657600" marR="0" lvl="7" indent="-355600" algn="ctr" rtl="0">
              <a:lnSpc>
                <a:spcPct val="100000"/>
              </a:lnSpc>
              <a:spcBef>
                <a:spcPts val="3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8pPr>
            <a:lvl9pPr marL="4114800" marR="0" lvl="8" indent="-355600" algn="ctr" rtl="0">
              <a:lnSpc>
                <a:spcPct val="100000"/>
              </a:lnSpc>
              <a:spcBef>
                <a:spcPts val="3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9pPr>
          </a:lstStyle>
          <a:p>
            <a:pPr algn="l" eaLnBrk="1" fontAlgn="auto" hangingPunct="1">
              <a:buSzPct val="120000"/>
              <a:buFont typeface="Wingdings" panose="05000000000000000000" pitchFamily="2" charset="2"/>
              <a:buChar char="§"/>
              <a:defRPr/>
            </a:pPr>
            <a:r>
              <a:rPr lang="en-GB" altLang="en-US" sz="2800" i="1" kern="0"/>
              <a:t>Complementary</a:t>
            </a:r>
            <a:r>
              <a:rPr lang="en-GB" altLang="en-US" sz="2800" kern="0"/>
              <a:t> outputs: </a:t>
            </a:r>
            <a:r>
              <a:rPr lang="en-GB" altLang="en-US" sz="2800" i="1" kern="0"/>
              <a:t>Q</a:t>
            </a:r>
            <a:r>
              <a:rPr lang="en-GB" altLang="en-US" sz="2800" kern="0"/>
              <a:t> and </a:t>
            </a:r>
            <a:r>
              <a:rPr lang="en-GB" altLang="en-US" sz="2800" i="1" kern="0"/>
              <a:t>Q'</a:t>
            </a:r>
            <a:r>
              <a:rPr lang="en-GB" altLang="en-US" sz="2800" kern="0"/>
              <a:t>.</a:t>
            </a:r>
          </a:p>
          <a:p>
            <a:pPr algn="l" eaLnBrk="1" fontAlgn="auto" hangingPunct="1">
              <a:spcBef>
                <a:spcPct val="50000"/>
              </a:spcBef>
              <a:buSzPct val="120000"/>
              <a:buFont typeface="Wingdings" panose="05000000000000000000" pitchFamily="2" charset="2"/>
              <a:buChar char="§"/>
              <a:defRPr/>
            </a:pPr>
            <a:r>
              <a:rPr lang="en-GB" altLang="en-US" sz="2800" kern="0"/>
              <a:t>When </a:t>
            </a:r>
            <a:r>
              <a:rPr lang="en-GB" altLang="en-US" sz="2800" i="1" kern="0"/>
              <a:t>Q</a:t>
            </a:r>
            <a:r>
              <a:rPr lang="en-GB" altLang="en-US" sz="2800" kern="0"/>
              <a:t> is HIGH, the latch is in </a:t>
            </a:r>
            <a:r>
              <a:rPr lang="en-GB" altLang="en-US" sz="2800" i="1" kern="0">
                <a:solidFill>
                  <a:srgbClr val="0000CC"/>
                </a:solidFill>
              </a:rPr>
              <a:t>SET</a:t>
            </a:r>
            <a:r>
              <a:rPr lang="en-GB" altLang="en-US" sz="2800" kern="0"/>
              <a:t> state.</a:t>
            </a:r>
          </a:p>
          <a:p>
            <a:pPr algn="l" eaLnBrk="1" fontAlgn="auto" hangingPunct="1">
              <a:spcBef>
                <a:spcPct val="50000"/>
              </a:spcBef>
              <a:buSzPct val="120000"/>
              <a:buFont typeface="Wingdings" panose="05000000000000000000" pitchFamily="2" charset="2"/>
              <a:buChar char="§"/>
              <a:defRPr/>
            </a:pPr>
            <a:r>
              <a:rPr lang="en-GB" altLang="en-US" sz="2800" kern="0"/>
              <a:t>When </a:t>
            </a:r>
            <a:r>
              <a:rPr lang="en-GB" altLang="en-US" sz="2800" i="1" kern="0"/>
              <a:t>Q</a:t>
            </a:r>
            <a:r>
              <a:rPr lang="en-GB" altLang="en-US" sz="2800" kern="0"/>
              <a:t> is LOW, the latch is in </a:t>
            </a:r>
            <a:r>
              <a:rPr lang="en-GB" altLang="en-US" sz="2800" i="1" kern="0">
                <a:solidFill>
                  <a:srgbClr val="0000CC"/>
                </a:solidFill>
              </a:rPr>
              <a:t>RESET</a:t>
            </a:r>
            <a:r>
              <a:rPr lang="en-GB" altLang="en-US" sz="2800" kern="0"/>
              <a:t> state.</a:t>
            </a:r>
          </a:p>
          <a:p>
            <a:pPr algn="l" eaLnBrk="1" fontAlgn="auto" hangingPunct="1">
              <a:spcBef>
                <a:spcPct val="50000"/>
              </a:spcBef>
              <a:buSzPct val="120000"/>
              <a:buFont typeface="Wingdings" panose="05000000000000000000" pitchFamily="2" charset="2"/>
              <a:buChar char="§"/>
              <a:defRPr/>
            </a:pPr>
            <a:r>
              <a:rPr lang="en-GB" altLang="en-US" sz="2800" kern="0"/>
              <a:t>For </a:t>
            </a:r>
            <a:r>
              <a:rPr lang="en-GB" altLang="en-US" sz="2800" i="1" kern="0">
                <a:solidFill>
                  <a:srgbClr val="0000CC"/>
                </a:solidFill>
              </a:rPr>
              <a:t>active-HIGH input</a:t>
            </a:r>
            <a:r>
              <a:rPr lang="en-GB" altLang="en-US" sz="2800" kern="0">
                <a:solidFill>
                  <a:srgbClr val="0000CC"/>
                </a:solidFill>
              </a:rPr>
              <a:t> S-R latch</a:t>
            </a:r>
            <a:r>
              <a:rPr lang="en-GB" altLang="en-US" sz="2800" kern="0"/>
              <a:t> </a:t>
            </a:r>
            <a:r>
              <a:rPr lang="en-GB" altLang="en-US" sz="1800" kern="0"/>
              <a:t>(also known as NOR gate latch),</a:t>
            </a:r>
            <a:endParaRPr lang="en-GB" altLang="en-US" sz="2800" kern="0"/>
          </a:p>
          <a:p>
            <a:pPr algn="l" eaLnBrk="1" fontAlgn="auto" hangingPunct="1">
              <a:buFont typeface="Monotype Sorts" pitchFamily="2" charset="2"/>
              <a:buNone/>
              <a:defRPr/>
            </a:pPr>
            <a:r>
              <a:rPr lang="en-GB" altLang="en-US" sz="1800" kern="0"/>
              <a:t>		</a:t>
            </a:r>
            <a:r>
              <a:rPr lang="en-GB" altLang="en-US" sz="1800" i="1" kern="0"/>
              <a:t>R</a:t>
            </a:r>
            <a:r>
              <a:rPr lang="en-GB" altLang="en-US" sz="1800" kern="0"/>
              <a:t>=HIGH (and </a:t>
            </a:r>
            <a:r>
              <a:rPr lang="en-GB" altLang="en-US" sz="1800" i="1" kern="0"/>
              <a:t>S</a:t>
            </a:r>
            <a:r>
              <a:rPr lang="en-GB" altLang="en-US" sz="1800" kern="0"/>
              <a:t>=LOW) </a:t>
            </a:r>
            <a:r>
              <a:rPr lang="en-GB" altLang="en-US" sz="1800" kern="0">
                <a:latin typeface="Wingdings 3" panose="05040102010807070707" pitchFamily="18" charset="2"/>
                <a:sym typeface="ZapfDingbats" pitchFamily="82" charset="2"/>
              </a:rPr>
              <a:t>a</a:t>
            </a:r>
            <a:r>
              <a:rPr lang="en-GB" altLang="en-US" sz="1800" kern="0"/>
              <a:t>  RESET state</a:t>
            </a:r>
          </a:p>
          <a:p>
            <a:pPr algn="l" eaLnBrk="1" fontAlgn="auto" hangingPunct="1">
              <a:buFont typeface="Monotype Sorts" pitchFamily="2" charset="2"/>
              <a:buNone/>
              <a:defRPr/>
            </a:pPr>
            <a:r>
              <a:rPr lang="en-GB" altLang="en-US" sz="1800" kern="0"/>
              <a:t>		</a:t>
            </a:r>
            <a:r>
              <a:rPr lang="en-GB" altLang="en-US" sz="1800" i="1" kern="0"/>
              <a:t>S</a:t>
            </a:r>
            <a:r>
              <a:rPr lang="en-GB" altLang="en-US" sz="1800" kern="0"/>
              <a:t>=HIGH (and </a:t>
            </a:r>
            <a:r>
              <a:rPr lang="en-GB" altLang="en-US" sz="1800" i="1" kern="0"/>
              <a:t>R</a:t>
            </a:r>
            <a:r>
              <a:rPr lang="en-GB" altLang="en-US" sz="1800" kern="0"/>
              <a:t>=LOW) </a:t>
            </a:r>
            <a:r>
              <a:rPr lang="en-GB" altLang="en-US" sz="1800" kern="0">
                <a:latin typeface="Wingdings 3" panose="05040102010807070707" pitchFamily="18" charset="2"/>
                <a:sym typeface="ZapfDingbats" pitchFamily="82" charset="2"/>
              </a:rPr>
              <a:t>a</a:t>
            </a:r>
            <a:r>
              <a:rPr lang="en-GB" altLang="en-US" sz="1800" kern="0"/>
              <a:t>  SET state</a:t>
            </a:r>
          </a:p>
          <a:p>
            <a:pPr algn="l" eaLnBrk="1" fontAlgn="auto" hangingPunct="1">
              <a:buFont typeface="Monotype Sorts" pitchFamily="2" charset="2"/>
              <a:buNone/>
              <a:defRPr/>
            </a:pPr>
            <a:r>
              <a:rPr lang="en-GB" altLang="en-US" sz="1800" kern="0"/>
              <a:t>		both inputs LOW </a:t>
            </a:r>
            <a:r>
              <a:rPr lang="en-GB" altLang="en-US" sz="1800" kern="0">
                <a:latin typeface="Wingdings 3" panose="05040102010807070707" pitchFamily="18" charset="2"/>
                <a:sym typeface="ZapfDingbats" pitchFamily="82" charset="2"/>
              </a:rPr>
              <a:t>a</a:t>
            </a:r>
            <a:r>
              <a:rPr lang="en-GB" altLang="en-US" sz="1800" kern="0"/>
              <a:t> no change</a:t>
            </a:r>
          </a:p>
          <a:p>
            <a:pPr algn="l" eaLnBrk="1" fontAlgn="auto" hangingPunct="1">
              <a:buFont typeface="Monotype Sorts" pitchFamily="2" charset="2"/>
              <a:buNone/>
              <a:defRPr/>
            </a:pPr>
            <a:r>
              <a:rPr lang="en-GB" altLang="en-US" sz="1800" kern="0"/>
              <a:t>		both inputs HIGH </a:t>
            </a:r>
            <a:r>
              <a:rPr lang="en-GB" altLang="en-US" sz="1800" kern="0">
                <a:latin typeface="Wingdings 3" panose="05040102010807070707" pitchFamily="18" charset="2"/>
                <a:sym typeface="ZapfDingbats" pitchFamily="82" charset="2"/>
              </a:rPr>
              <a:t>a</a:t>
            </a:r>
            <a:r>
              <a:rPr lang="en-GB" altLang="en-US" sz="1800" kern="0"/>
              <a:t> </a:t>
            </a:r>
            <a:r>
              <a:rPr lang="en-GB" altLang="en-US" sz="1800" i="1" kern="0"/>
              <a:t>Q</a:t>
            </a:r>
            <a:r>
              <a:rPr lang="en-GB" altLang="en-US" sz="1800" kern="0"/>
              <a:t> and </a:t>
            </a:r>
            <a:r>
              <a:rPr lang="en-GB" altLang="en-US" sz="1800" i="1" kern="0"/>
              <a:t>Q'</a:t>
            </a:r>
            <a:r>
              <a:rPr lang="en-GB" altLang="en-US" sz="1800" kern="0"/>
              <a:t> both LOW (invalid)!</a:t>
            </a:r>
          </a:p>
        </p:txBody>
      </p:sp>
    </p:spTree>
    <p:extLst>
      <p:ext uri="{BB962C8B-B14F-4D97-AF65-F5344CB8AC3E}">
        <p14:creationId xmlns:p14="http://schemas.microsoft.com/office/powerpoint/2010/main" val="3186145446"/>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txBox="1">
            <a:spLocks noGrp="1"/>
          </p:cNvSpPr>
          <p:nvPr>
            <p:ph type="ctrTitle"/>
          </p:nvPr>
        </p:nvSpPr>
        <p:spPr>
          <a:xfrm>
            <a:off x="0" y="0"/>
            <a:ext cx="5486400" cy="914400"/>
          </a:xfrm>
        </p:spPr>
        <p:txBody>
          <a:bodyPr/>
          <a:lstStyle/>
          <a:p>
            <a:pPr eaLnBrk="1" hangingPunct="1">
              <a:spcBef>
                <a:spcPct val="0"/>
              </a:spcBef>
              <a:spcAft>
                <a:spcPct val="0"/>
              </a:spcAft>
            </a:pPr>
            <a:r>
              <a:rPr lang="en-US" altLang="" sz="3000">
                <a:latin typeface="Calibri" panose="020F0502020204030204" pitchFamily="34" charset="0"/>
                <a:cs typeface="Calibri" panose="020F0502020204030204" pitchFamily="34" charset="0"/>
                <a:sym typeface="Calibri" panose="020F0502020204030204" pitchFamily="34" charset="0"/>
              </a:rPr>
              <a:t> </a:t>
            </a:r>
          </a:p>
        </p:txBody>
      </p:sp>
      <p:pic>
        <p:nvPicPr>
          <p:cNvPr id="18435" name="Picture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4667" y="86783"/>
            <a:ext cx="2006600" cy="8445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4" name="Rectangle 2"/>
          <p:cNvSpPr txBox="1">
            <a:spLocks noChangeArrowheads="1"/>
          </p:cNvSpPr>
          <p:nvPr/>
        </p:nvSpPr>
        <p:spPr>
          <a:xfrm>
            <a:off x="3399102" y="152400"/>
            <a:ext cx="1634067" cy="762000"/>
          </a:xfrm>
          <a:prstGeom prst="rect">
            <a:avLst/>
          </a:prstGeom>
          <a:noFill/>
          <a:ln>
            <a:noFill/>
          </a:ln>
        </p:spPr>
        <p:txBody>
          <a:bodyPr spcFirstLastPara="1" lIns="91425" tIns="45700" rIns="91425" bIns="45700" anchor="ct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400"/>
              <a:buFont typeface="Arial"/>
              <a:buNone/>
              <a:defRPr sz="3000" b="0" i="0" u="none" strike="noStrike" cap="none">
                <a:solidFill>
                  <a:schemeClr val="dk1"/>
                </a:solidFill>
                <a:latin typeface="Calibri"/>
                <a:ea typeface="Calibri"/>
                <a:cs typeface="Calibri"/>
                <a:sym typeface="Calibri"/>
              </a:defRPr>
            </a:lvl1pPr>
            <a:lvl2pPr marR="0" lvl="1" algn="ctr" rtl="0">
              <a:lnSpc>
                <a:spcPct val="100000"/>
              </a:lnSpc>
              <a:spcBef>
                <a:spcPts val="0"/>
              </a:spcBef>
              <a:spcAft>
                <a:spcPts val="0"/>
              </a:spcAft>
              <a:buClr>
                <a:srgbClr val="000000"/>
              </a:buClr>
              <a:buSzPts val="1400"/>
              <a:buFont typeface="Arial"/>
              <a:buNone/>
              <a:defRPr sz="3000" b="0" i="0" u="none" strike="noStrike" cap="none">
                <a:solidFill>
                  <a:schemeClr val="dk1"/>
                </a:solidFill>
                <a:latin typeface="Calibri"/>
                <a:ea typeface="Calibri"/>
                <a:cs typeface="Calibri"/>
                <a:sym typeface="Calibri"/>
              </a:defRPr>
            </a:lvl2pPr>
            <a:lvl3pPr marR="0" lvl="2" algn="ctr" rtl="0">
              <a:lnSpc>
                <a:spcPct val="100000"/>
              </a:lnSpc>
              <a:spcBef>
                <a:spcPts val="0"/>
              </a:spcBef>
              <a:spcAft>
                <a:spcPts val="0"/>
              </a:spcAft>
              <a:buClr>
                <a:srgbClr val="000000"/>
              </a:buClr>
              <a:buSzPts val="1400"/>
              <a:buFont typeface="Arial"/>
              <a:buNone/>
              <a:defRPr sz="3000" b="0" i="0" u="none" strike="noStrike" cap="none">
                <a:solidFill>
                  <a:schemeClr val="dk1"/>
                </a:solidFill>
                <a:latin typeface="Calibri"/>
                <a:ea typeface="Calibri"/>
                <a:cs typeface="Calibri"/>
                <a:sym typeface="Calibri"/>
              </a:defRPr>
            </a:lvl3pPr>
            <a:lvl4pPr marR="0" lvl="3" algn="ctr" rtl="0">
              <a:lnSpc>
                <a:spcPct val="100000"/>
              </a:lnSpc>
              <a:spcBef>
                <a:spcPts val="0"/>
              </a:spcBef>
              <a:spcAft>
                <a:spcPts val="0"/>
              </a:spcAft>
              <a:buClr>
                <a:srgbClr val="000000"/>
              </a:buClr>
              <a:buSzPts val="1400"/>
              <a:buFont typeface="Arial"/>
              <a:buNone/>
              <a:defRPr sz="3000" b="0" i="0" u="none" strike="noStrike" cap="none">
                <a:solidFill>
                  <a:schemeClr val="dk1"/>
                </a:solidFill>
                <a:latin typeface="Calibri"/>
                <a:ea typeface="Calibri"/>
                <a:cs typeface="Calibri"/>
                <a:sym typeface="Calibri"/>
              </a:defRPr>
            </a:lvl4pPr>
            <a:lvl5pPr marR="0" lvl="4" algn="ctr" rtl="0">
              <a:lnSpc>
                <a:spcPct val="100000"/>
              </a:lnSpc>
              <a:spcBef>
                <a:spcPts val="0"/>
              </a:spcBef>
              <a:spcAft>
                <a:spcPts val="0"/>
              </a:spcAft>
              <a:buClr>
                <a:srgbClr val="000000"/>
              </a:buClr>
              <a:buSzPts val="1400"/>
              <a:buFont typeface="Arial"/>
              <a:buNone/>
              <a:defRPr sz="3000" b="0" i="0" u="none" strike="noStrike" cap="none">
                <a:solidFill>
                  <a:schemeClr val="dk1"/>
                </a:solidFill>
                <a:latin typeface="Calibri"/>
                <a:ea typeface="Calibri"/>
                <a:cs typeface="Calibri"/>
                <a:sym typeface="Calibri"/>
              </a:defRPr>
            </a:lvl5pPr>
            <a:lvl6pPr marR="0" lvl="5" algn="ctr" rtl="0">
              <a:lnSpc>
                <a:spcPct val="100000"/>
              </a:lnSpc>
              <a:spcBef>
                <a:spcPts val="0"/>
              </a:spcBef>
              <a:spcAft>
                <a:spcPts val="0"/>
              </a:spcAft>
              <a:buClr>
                <a:srgbClr val="000000"/>
              </a:buClr>
              <a:buSzPts val="1400"/>
              <a:buFont typeface="Arial"/>
              <a:buNone/>
              <a:defRPr sz="3000" b="0" i="0" u="none" strike="noStrike" cap="none">
                <a:solidFill>
                  <a:schemeClr val="dk1"/>
                </a:solidFill>
                <a:latin typeface="Calibri"/>
                <a:ea typeface="Calibri"/>
                <a:cs typeface="Calibri"/>
                <a:sym typeface="Calibri"/>
              </a:defRPr>
            </a:lvl6pPr>
            <a:lvl7pPr marR="0" lvl="6" algn="ctr" rtl="0">
              <a:lnSpc>
                <a:spcPct val="100000"/>
              </a:lnSpc>
              <a:spcBef>
                <a:spcPts val="0"/>
              </a:spcBef>
              <a:spcAft>
                <a:spcPts val="0"/>
              </a:spcAft>
              <a:buClr>
                <a:srgbClr val="000000"/>
              </a:buClr>
              <a:buSzPts val="1400"/>
              <a:buFont typeface="Arial"/>
              <a:buNone/>
              <a:defRPr sz="3000" b="0" i="0" u="none" strike="noStrike" cap="none">
                <a:solidFill>
                  <a:schemeClr val="dk1"/>
                </a:solidFill>
                <a:latin typeface="Calibri"/>
                <a:ea typeface="Calibri"/>
                <a:cs typeface="Calibri"/>
                <a:sym typeface="Calibri"/>
              </a:defRPr>
            </a:lvl7pPr>
            <a:lvl8pPr marR="0" lvl="7" algn="ctr" rtl="0">
              <a:lnSpc>
                <a:spcPct val="100000"/>
              </a:lnSpc>
              <a:spcBef>
                <a:spcPts val="0"/>
              </a:spcBef>
              <a:spcAft>
                <a:spcPts val="0"/>
              </a:spcAft>
              <a:buClr>
                <a:srgbClr val="000000"/>
              </a:buClr>
              <a:buSzPts val="1400"/>
              <a:buFont typeface="Arial"/>
              <a:buNone/>
              <a:defRPr sz="3000" b="0" i="0" u="none" strike="noStrike" cap="none">
                <a:solidFill>
                  <a:schemeClr val="dk1"/>
                </a:solidFill>
                <a:latin typeface="Calibri"/>
                <a:ea typeface="Calibri"/>
                <a:cs typeface="Calibri"/>
                <a:sym typeface="Calibri"/>
              </a:defRPr>
            </a:lvl8pPr>
            <a:lvl9pPr marR="0" lvl="8" algn="ctr" rtl="0">
              <a:lnSpc>
                <a:spcPct val="100000"/>
              </a:lnSpc>
              <a:spcBef>
                <a:spcPts val="0"/>
              </a:spcBef>
              <a:spcAft>
                <a:spcPts val="0"/>
              </a:spcAft>
              <a:buClr>
                <a:srgbClr val="000000"/>
              </a:buClr>
              <a:buSzPts val="1400"/>
              <a:buFont typeface="Arial"/>
              <a:buNone/>
              <a:defRPr sz="3000" b="0" i="0" u="none" strike="noStrike" cap="none">
                <a:solidFill>
                  <a:schemeClr val="dk1"/>
                </a:solidFill>
                <a:latin typeface="Calibri"/>
                <a:ea typeface="Calibri"/>
                <a:cs typeface="Calibri"/>
                <a:sym typeface="Calibri"/>
              </a:defRPr>
            </a:lvl9pPr>
          </a:lstStyle>
          <a:p>
            <a:pPr algn="l" eaLnBrk="1" fontAlgn="auto" hangingPunct="1">
              <a:defRPr/>
            </a:pPr>
            <a:r>
              <a:rPr lang="en-GB" altLang="en-US" sz="2000" b="1" kern="0" dirty="0">
                <a:latin typeface="Times New Roman" panose="02020603050405020304" pitchFamily="18" charset="0"/>
              </a:rPr>
              <a:t>S-R Latch</a:t>
            </a:r>
            <a:endParaRPr lang="en-GB" altLang="en-US" sz="2000" kern="0" dirty="0"/>
          </a:p>
        </p:txBody>
      </p:sp>
      <p:sp>
        <p:nvSpPr>
          <p:cNvPr id="5" name="Rectangle 3"/>
          <p:cNvSpPr txBox="1">
            <a:spLocks noChangeArrowheads="1"/>
          </p:cNvSpPr>
          <p:nvPr/>
        </p:nvSpPr>
        <p:spPr>
          <a:xfrm>
            <a:off x="381000" y="1066800"/>
            <a:ext cx="7696200" cy="3200400"/>
          </a:xfrm>
          <a:prstGeom prst="rect">
            <a:avLst/>
          </a:prstGeom>
          <a:noFill/>
          <a:ln>
            <a:noFill/>
          </a:ln>
        </p:spPr>
        <p:txBody>
          <a:bodyPr spcFirstLastPara="1" lIns="91425" tIns="45700" rIns="91425" bIns="45700"/>
          <a:lstStyle>
            <a:defPPr marR="0" lvl="0" algn="l" rtl="0">
              <a:lnSpc>
                <a:spcPct val="100000"/>
              </a:lnSpc>
              <a:spcBef>
                <a:spcPts val="0"/>
              </a:spcBef>
              <a:spcAft>
                <a:spcPts val="0"/>
              </a:spcAft>
            </a:defPPr>
            <a:lvl1pPr marL="457200" marR="0" lvl="0" indent="-431800" algn="ctr" rtl="0">
              <a:lnSpc>
                <a:spcPct val="100000"/>
              </a:lnSpc>
              <a:spcBef>
                <a:spcPts val="48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L="914400" marR="0" lvl="1" indent="-406400" algn="ctr" rtl="0">
              <a:lnSpc>
                <a:spcPct val="100000"/>
              </a:lnSpc>
              <a:spcBef>
                <a:spcPts val="420"/>
              </a:spcBef>
              <a:spcAft>
                <a:spcPts val="0"/>
              </a:spcAft>
              <a:buClr>
                <a:srgbClr val="888888"/>
              </a:buClr>
              <a:buSzPts val="2800"/>
              <a:buFont typeface="Arial"/>
              <a:buNone/>
              <a:defRPr sz="2800" b="0" i="0" u="none" strike="noStrike" cap="none">
                <a:solidFill>
                  <a:srgbClr val="888888"/>
                </a:solidFill>
                <a:latin typeface="Calibri"/>
                <a:ea typeface="Calibri"/>
                <a:cs typeface="Calibri"/>
                <a:sym typeface="Calibri"/>
              </a:defRPr>
            </a:lvl2pPr>
            <a:lvl3pPr marL="1371600" marR="0" lvl="2" indent="-381000" algn="ctr" rtl="0">
              <a:lnSpc>
                <a:spcPct val="100000"/>
              </a:lnSpc>
              <a:spcBef>
                <a:spcPts val="360"/>
              </a:spcBef>
              <a:spcAft>
                <a:spcPts val="0"/>
              </a:spcAft>
              <a:buClr>
                <a:srgbClr val="888888"/>
              </a:buClr>
              <a:buSzPts val="2400"/>
              <a:buFont typeface="Arial"/>
              <a:buNone/>
              <a:defRPr sz="2400" b="0" i="0" u="none" strike="noStrike" cap="none">
                <a:solidFill>
                  <a:srgbClr val="888888"/>
                </a:solidFill>
                <a:latin typeface="Calibri"/>
                <a:ea typeface="Calibri"/>
                <a:cs typeface="Calibri"/>
                <a:sym typeface="Calibri"/>
              </a:defRPr>
            </a:lvl3pPr>
            <a:lvl4pPr marL="1828800" marR="0" lvl="3" indent="-355600" algn="ctr" rtl="0">
              <a:lnSpc>
                <a:spcPct val="100000"/>
              </a:lnSpc>
              <a:spcBef>
                <a:spcPts val="3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4pPr>
            <a:lvl5pPr marL="2286000" marR="0" lvl="4" indent="-355600" algn="ctr" rtl="0">
              <a:lnSpc>
                <a:spcPct val="100000"/>
              </a:lnSpc>
              <a:spcBef>
                <a:spcPts val="3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5pPr>
            <a:lvl6pPr marL="2743200" marR="0" lvl="5" indent="-355600" algn="ctr" rtl="0">
              <a:lnSpc>
                <a:spcPct val="100000"/>
              </a:lnSpc>
              <a:spcBef>
                <a:spcPts val="3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6pPr>
            <a:lvl7pPr marL="3200400" marR="0" lvl="6" indent="-355600" algn="ctr" rtl="0">
              <a:lnSpc>
                <a:spcPct val="100000"/>
              </a:lnSpc>
              <a:spcBef>
                <a:spcPts val="3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7pPr>
            <a:lvl8pPr marL="3657600" marR="0" lvl="7" indent="-355600" algn="ctr" rtl="0">
              <a:lnSpc>
                <a:spcPct val="100000"/>
              </a:lnSpc>
              <a:spcBef>
                <a:spcPts val="3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8pPr>
            <a:lvl9pPr marL="4114800" marR="0" lvl="8" indent="-355600" algn="ctr" rtl="0">
              <a:lnSpc>
                <a:spcPct val="100000"/>
              </a:lnSpc>
              <a:spcBef>
                <a:spcPts val="3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9pPr>
          </a:lstStyle>
          <a:p>
            <a:pPr algn="l" eaLnBrk="1" fontAlgn="auto" hangingPunct="1">
              <a:spcBef>
                <a:spcPct val="40000"/>
              </a:spcBef>
              <a:buSzPct val="120000"/>
              <a:buFont typeface="Wingdings" panose="05000000000000000000" pitchFamily="2" charset="2"/>
              <a:buChar char="§"/>
              <a:defRPr/>
            </a:pPr>
            <a:r>
              <a:rPr lang="en-GB" altLang="en-US" sz="2000" kern="0"/>
              <a:t>Characteristics table for active-high input S-R latch:</a:t>
            </a:r>
          </a:p>
          <a:p>
            <a:pPr algn="l" eaLnBrk="1" fontAlgn="auto" hangingPunct="1">
              <a:spcBef>
                <a:spcPct val="550000"/>
              </a:spcBef>
              <a:buSzPct val="120000"/>
              <a:buFont typeface="Monotype Sorts" pitchFamily="2" charset="2"/>
              <a:buNone/>
              <a:defRPr/>
            </a:pPr>
            <a:endParaRPr lang="en-GB" altLang="en-US" sz="2000" kern="0"/>
          </a:p>
        </p:txBody>
      </p:sp>
      <p:graphicFrame>
        <p:nvGraphicFramePr>
          <p:cNvPr id="18438" name="Object 40"/>
          <p:cNvGraphicFramePr>
            <a:graphicFrameLocks noChangeAspect="1"/>
          </p:cNvGraphicFramePr>
          <p:nvPr/>
        </p:nvGraphicFramePr>
        <p:xfrm>
          <a:off x="1143000" y="1593850"/>
          <a:ext cx="4325938" cy="1755775"/>
        </p:xfrm>
        <a:graphic>
          <a:graphicData uri="http://schemas.openxmlformats.org/presentationml/2006/ole">
            <mc:AlternateContent xmlns:mc="http://schemas.openxmlformats.org/markup-compatibility/2006">
              <mc:Choice xmlns:v="urn:schemas-microsoft-com:vml" Requires="v">
                <p:oleObj name="Document" r:id="rId4" imgW="4319016" imgH="1752600" progId="Word.Document.8">
                  <p:embed/>
                </p:oleObj>
              </mc:Choice>
              <mc:Fallback>
                <p:oleObj name="Document" r:id="rId4" imgW="4319016" imgH="1752600" progId="Word.Document.8">
                  <p:embed/>
                  <p:pic>
                    <p:nvPicPr>
                      <p:cNvPr id="18438" name="Object 4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43000" y="1593850"/>
                        <a:ext cx="4325938" cy="1755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8439" name="Group 98"/>
          <p:cNvGrpSpPr>
            <a:grpSpLocks/>
          </p:cNvGrpSpPr>
          <p:nvPr/>
        </p:nvGrpSpPr>
        <p:grpSpPr bwMode="auto">
          <a:xfrm>
            <a:off x="5943600" y="1828800"/>
            <a:ext cx="1828800" cy="1066800"/>
            <a:chOff x="4224" y="1296"/>
            <a:chExt cx="1152" cy="672"/>
          </a:xfrm>
        </p:grpSpPr>
        <p:sp>
          <p:nvSpPr>
            <p:cNvPr id="9" name="Rectangle 75"/>
            <p:cNvSpPr>
              <a:spLocks noChangeArrowheads="1"/>
            </p:cNvSpPr>
            <p:nvPr/>
          </p:nvSpPr>
          <p:spPr bwMode="auto">
            <a:xfrm>
              <a:off x="4464" y="1296"/>
              <a:ext cx="432" cy="672"/>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70000"/>
                <a:buFont typeface="Monotype Sorts" pitchFamily="2" charset="2"/>
                <a:buChar char="n"/>
                <a:defRPr kumimoji="1" sz="2400">
                  <a:solidFill>
                    <a:schemeClr val="tx1"/>
                  </a:solidFill>
                  <a:latin typeface="Arial" panose="020B0604020202020204" pitchFamily="34" charset="0"/>
                </a:defRPr>
              </a:lvl1pPr>
              <a:lvl2pPr marL="742950" indent="-285750">
                <a:spcBef>
                  <a:spcPct val="20000"/>
                </a:spcBef>
                <a:buClr>
                  <a:schemeClr val="hlink"/>
                </a:buClr>
                <a:buFont typeface="ZapfDingbats" pitchFamily="82" charset="2"/>
                <a:buChar char="u"/>
                <a:defRPr kumimoji="1" sz="2000">
                  <a:solidFill>
                    <a:schemeClr val="tx1"/>
                  </a:solidFill>
                  <a:latin typeface="Arial" panose="020B0604020202020204" pitchFamily="34" charset="0"/>
                </a:defRPr>
              </a:lvl2pPr>
              <a:lvl3pPr marL="1143000" indent="-228600">
                <a:spcBef>
                  <a:spcPct val="20000"/>
                </a:spcBef>
                <a:buClr>
                  <a:srgbClr val="990033"/>
                </a:buClr>
                <a:buFont typeface="ZapfDingbats" pitchFamily="82" charset="2"/>
                <a:buChar char="v"/>
                <a:defRPr kumimoji="1">
                  <a:solidFill>
                    <a:schemeClr val="tx1"/>
                  </a:solidFill>
                  <a:latin typeface="Arial" panose="020B0604020202020204" pitchFamily="34" charset="0"/>
                </a:defRPr>
              </a:lvl3pPr>
              <a:lvl4pPr marL="1600200" indent="-228600">
                <a:spcBef>
                  <a:spcPct val="20000"/>
                </a:spcBef>
                <a:buChar char="–"/>
                <a:defRPr kumimoji="1">
                  <a:solidFill>
                    <a:schemeClr val="tx1"/>
                  </a:solidFill>
                  <a:latin typeface="Arial" panose="020B0604020202020204" pitchFamily="34" charset="0"/>
                </a:defRPr>
              </a:lvl4pPr>
              <a:lvl5pPr marL="2057400" indent="-228600">
                <a:spcBef>
                  <a:spcPct val="20000"/>
                </a:spcBef>
                <a:buChar char="»"/>
                <a:defRPr kumimoji="1"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defRPr>
              </a:lvl9pPr>
            </a:lstStyle>
            <a:p>
              <a:pPr>
                <a:spcBef>
                  <a:spcPct val="50000"/>
                </a:spcBef>
                <a:buClrTx/>
                <a:buSzTx/>
                <a:buFontTx/>
                <a:buNone/>
                <a:defRPr/>
              </a:pPr>
              <a:endParaRPr kumimoji="0" lang="en-US" altLang="en-US" sz="1050"/>
            </a:p>
          </p:txBody>
        </p:sp>
        <p:sp>
          <p:nvSpPr>
            <p:cNvPr id="10" name="Line 76"/>
            <p:cNvSpPr>
              <a:spLocks noChangeShapeType="1"/>
            </p:cNvSpPr>
            <p:nvPr/>
          </p:nvSpPr>
          <p:spPr bwMode="auto">
            <a:xfrm>
              <a:off x="4224" y="1488"/>
              <a:ext cx="24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defRPr/>
              </a:pPr>
              <a:endParaRPr lang="en-US" sz="1050"/>
            </a:p>
          </p:txBody>
        </p:sp>
        <p:sp>
          <p:nvSpPr>
            <p:cNvPr id="11" name="Line 77"/>
            <p:cNvSpPr>
              <a:spLocks noChangeShapeType="1"/>
            </p:cNvSpPr>
            <p:nvPr/>
          </p:nvSpPr>
          <p:spPr bwMode="auto">
            <a:xfrm>
              <a:off x="4224" y="1776"/>
              <a:ext cx="24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defRPr/>
              </a:pPr>
              <a:endParaRPr lang="en-US" sz="1050"/>
            </a:p>
          </p:txBody>
        </p:sp>
        <p:sp>
          <p:nvSpPr>
            <p:cNvPr id="12" name="Oval 78"/>
            <p:cNvSpPr>
              <a:spLocks noChangeArrowheads="1"/>
            </p:cNvSpPr>
            <p:nvPr/>
          </p:nvSpPr>
          <p:spPr bwMode="auto">
            <a:xfrm>
              <a:off x="4896" y="1753"/>
              <a:ext cx="48" cy="4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70000"/>
                <a:buFont typeface="Monotype Sorts" pitchFamily="2" charset="2"/>
                <a:buChar char="n"/>
                <a:defRPr kumimoji="1" sz="2400">
                  <a:solidFill>
                    <a:schemeClr val="tx1"/>
                  </a:solidFill>
                  <a:latin typeface="Arial" panose="020B0604020202020204" pitchFamily="34" charset="0"/>
                </a:defRPr>
              </a:lvl1pPr>
              <a:lvl2pPr marL="742950" indent="-285750">
                <a:spcBef>
                  <a:spcPct val="20000"/>
                </a:spcBef>
                <a:buClr>
                  <a:schemeClr val="hlink"/>
                </a:buClr>
                <a:buFont typeface="ZapfDingbats" pitchFamily="82" charset="2"/>
                <a:buChar char="u"/>
                <a:defRPr kumimoji="1" sz="2000">
                  <a:solidFill>
                    <a:schemeClr val="tx1"/>
                  </a:solidFill>
                  <a:latin typeface="Arial" panose="020B0604020202020204" pitchFamily="34" charset="0"/>
                </a:defRPr>
              </a:lvl2pPr>
              <a:lvl3pPr marL="1143000" indent="-228600">
                <a:spcBef>
                  <a:spcPct val="20000"/>
                </a:spcBef>
                <a:buClr>
                  <a:srgbClr val="990033"/>
                </a:buClr>
                <a:buFont typeface="ZapfDingbats" pitchFamily="82" charset="2"/>
                <a:buChar char="v"/>
                <a:defRPr kumimoji="1">
                  <a:solidFill>
                    <a:schemeClr val="tx1"/>
                  </a:solidFill>
                  <a:latin typeface="Arial" panose="020B0604020202020204" pitchFamily="34" charset="0"/>
                </a:defRPr>
              </a:lvl3pPr>
              <a:lvl4pPr marL="1600200" indent="-228600">
                <a:spcBef>
                  <a:spcPct val="20000"/>
                </a:spcBef>
                <a:buChar char="–"/>
                <a:defRPr kumimoji="1">
                  <a:solidFill>
                    <a:schemeClr val="tx1"/>
                  </a:solidFill>
                  <a:latin typeface="Arial" panose="020B0604020202020204" pitchFamily="34" charset="0"/>
                </a:defRPr>
              </a:lvl4pPr>
              <a:lvl5pPr marL="2057400" indent="-228600">
                <a:spcBef>
                  <a:spcPct val="20000"/>
                </a:spcBef>
                <a:buChar char="»"/>
                <a:defRPr kumimoji="1"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defRPr>
              </a:lvl9pPr>
            </a:lstStyle>
            <a:p>
              <a:pPr>
                <a:spcBef>
                  <a:spcPct val="50000"/>
                </a:spcBef>
                <a:buClrTx/>
                <a:buSzTx/>
                <a:buFontTx/>
                <a:buNone/>
                <a:defRPr/>
              </a:pPr>
              <a:endParaRPr kumimoji="0" lang="en-US" altLang="en-US" sz="1050"/>
            </a:p>
          </p:txBody>
        </p:sp>
        <p:sp>
          <p:nvSpPr>
            <p:cNvPr id="13" name="Line 79"/>
            <p:cNvSpPr>
              <a:spLocks noChangeShapeType="1"/>
            </p:cNvSpPr>
            <p:nvPr/>
          </p:nvSpPr>
          <p:spPr bwMode="auto">
            <a:xfrm>
              <a:off x="4896" y="1488"/>
              <a:ext cx="24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defRPr/>
              </a:pPr>
              <a:endParaRPr lang="en-US" sz="1050"/>
            </a:p>
          </p:txBody>
        </p:sp>
        <p:sp>
          <p:nvSpPr>
            <p:cNvPr id="14" name="Line 80"/>
            <p:cNvSpPr>
              <a:spLocks noChangeShapeType="1"/>
            </p:cNvSpPr>
            <p:nvPr/>
          </p:nvSpPr>
          <p:spPr bwMode="auto">
            <a:xfrm flipV="1">
              <a:off x="4944" y="1776"/>
              <a:ext cx="19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defRPr/>
              </a:pPr>
              <a:endParaRPr lang="en-US" sz="1050"/>
            </a:p>
          </p:txBody>
        </p:sp>
        <p:sp>
          <p:nvSpPr>
            <p:cNvPr id="15" name="Text Box 82"/>
            <p:cNvSpPr txBox="1">
              <a:spLocks noChangeArrowheads="1"/>
            </p:cNvSpPr>
            <p:nvPr/>
          </p:nvSpPr>
          <p:spPr bwMode="auto">
            <a:xfrm>
              <a:off x="4464" y="1392"/>
              <a:ext cx="192" cy="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70000"/>
                <a:buFont typeface="Monotype Sorts" pitchFamily="2" charset="2"/>
                <a:buChar char="n"/>
                <a:defRPr kumimoji="1" sz="2400">
                  <a:solidFill>
                    <a:schemeClr val="tx1"/>
                  </a:solidFill>
                  <a:latin typeface="Arial" panose="020B0604020202020204" pitchFamily="34" charset="0"/>
                </a:defRPr>
              </a:lvl1pPr>
              <a:lvl2pPr marL="742950" indent="-285750">
                <a:spcBef>
                  <a:spcPct val="20000"/>
                </a:spcBef>
                <a:buClr>
                  <a:schemeClr val="hlink"/>
                </a:buClr>
                <a:buFont typeface="ZapfDingbats" pitchFamily="82" charset="2"/>
                <a:buChar char="u"/>
                <a:defRPr kumimoji="1" sz="2000">
                  <a:solidFill>
                    <a:schemeClr val="tx1"/>
                  </a:solidFill>
                  <a:latin typeface="Arial" panose="020B0604020202020204" pitchFamily="34" charset="0"/>
                </a:defRPr>
              </a:lvl2pPr>
              <a:lvl3pPr marL="1143000" indent="-228600">
                <a:spcBef>
                  <a:spcPct val="20000"/>
                </a:spcBef>
                <a:buClr>
                  <a:srgbClr val="990033"/>
                </a:buClr>
                <a:buFont typeface="ZapfDingbats" pitchFamily="82" charset="2"/>
                <a:buChar char="v"/>
                <a:defRPr kumimoji="1">
                  <a:solidFill>
                    <a:schemeClr val="tx1"/>
                  </a:solidFill>
                  <a:latin typeface="Arial" panose="020B0604020202020204" pitchFamily="34" charset="0"/>
                </a:defRPr>
              </a:lvl3pPr>
              <a:lvl4pPr marL="1600200" indent="-228600">
                <a:spcBef>
                  <a:spcPct val="20000"/>
                </a:spcBef>
                <a:buChar char="–"/>
                <a:defRPr kumimoji="1">
                  <a:solidFill>
                    <a:schemeClr val="tx1"/>
                  </a:solidFill>
                  <a:latin typeface="Arial" panose="020B0604020202020204" pitchFamily="34" charset="0"/>
                </a:defRPr>
              </a:lvl4pPr>
              <a:lvl5pPr marL="2057400" indent="-228600">
                <a:spcBef>
                  <a:spcPct val="20000"/>
                </a:spcBef>
                <a:buChar char="»"/>
                <a:defRPr kumimoji="1"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defRPr>
              </a:lvl9pPr>
            </a:lstStyle>
            <a:p>
              <a:pPr>
                <a:spcBef>
                  <a:spcPct val="10000"/>
                </a:spcBef>
                <a:buClrTx/>
                <a:buSzTx/>
                <a:buFontTx/>
                <a:buNone/>
                <a:defRPr/>
              </a:pPr>
              <a:r>
                <a:rPr kumimoji="0" lang="en-US" altLang="en-US" sz="1050" i="1"/>
                <a:t>S</a:t>
              </a:r>
            </a:p>
            <a:p>
              <a:pPr>
                <a:spcBef>
                  <a:spcPct val="10000"/>
                </a:spcBef>
                <a:buClrTx/>
                <a:buSzTx/>
                <a:buFontTx/>
                <a:buNone/>
                <a:defRPr/>
              </a:pPr>
              <a:endParaRPr kumimoji="0" lang="en-US" altLang="en-US" sz="1050" i="1"/>
            </a:p>
            <a:p>
              <a:pPr>
                <a:spcBef>
                  <a:spcPct val="10000"/>
                </a:spcBef>
                <a:buClrTx/>
                <a:buSzTx/>
                <a:buFontTx/>
                <a:buNone/>
                <a:defRPr/>
              </a:pPr>
              <a:r>
                <a:rPr kumimoji="0" lang="en-US" altLang="en-US" sz="1050" i="1"/>
                <a:t>R</a:t>
              </a:r>
              <a:endParaRPr kumimoji="0" lang="en-US" altLang="en-US" sz="1050" b="0"/>
            </a:p>
          </p:txBody>
        </p:sp>
        <p:sp>
          <p:nvSpPr>
            <p:cNvPr id="16" name="Rectangle 83"/>
            <p:cNvSpPr>
              <a:spLocks noChangeArrowheads="1"/>
            </p:cNvSpPr>
            <p:nvPr/>
          </p:nvSpPr>
          <p:spPr bwMode="auto">
            <a:xfrm>
              <a:off x="5136" y="1392"/>
              <a:ext cx="240" cy="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70000"/>
                <a:buFont typeface="Monotype Sorts" pitchFamily="2" charset="2"/>
                <a:buChar char="n"/>
                <a:defRPr kumimoji="1" sz="2400">
                  <a:solidFill>
                    <a:schemeClr val="tx1"/>
                  </a:solidFill>
                  <a:latin typeface="Arial" panose="020B0604020202020204" pitchFamily="34" charset="0"/>
                </a:defRPr>
              </a:lvl1pPr>
              <a:lvl2pPr marL="742950" indent="-285750">
                <a:spcBef>
                  <a:spcPct val="20000"/>
                </a:spcBef>
                <a:buClr>
                  <a:schemeClr val="hlink"/>
                </a:buClr>
                <a:buFont typeface="ZapfDingbats" pitchFamily="82" charset="2"/>
                <a:buChar char="u"/>
                <a:defRPr kumimoji="1" sz="2000">
                  <a:solidFill>
                    <a:schemeClr val="tx1"/>
                  </a:solidFill>
                  <a:latin typeface="Arial" panose="020B0604020202020204" pitchFamily="34" charset="0"/>
                </a:defRPr>
              </a:lvl2pPr>
              <a:lvl3pPr marL="1143000" indent="-228600">
                <a:spcBef>
                  <a:spcPct val="20000"/>
                </a:spcBef>
                <a:buClr>
                  <a:srgbClr val="990033"/>
                </a:buClr>
                <a:buFont typeface="ZapfDingbats" pitchFamily="82" charset="2"/>
                <a:buChar char="v"/>
                <a:defRPr kumimoji="1">
                  <a:solidFill>
                    <a:schemeClr val="tx1"/>
                  </a:solidFill>
                  <a:latin typeface="Arial" panose="020B0604020202020204" pitchFamily="34" charset="0"/>
                </a:defRPr>
              </a:lvl3pPr>
              <a:lvl4pPr marL="1600200" indent="-228600">
                <a:spcBef>
                  <a:spcPct val="20000"/>
                </a:spcBef>
                <a:buChar char="–"/>
                <a:defRPr kumimoji="1">
                  <a:solidFill>
                    <a:schemeClr val="tx1"/>
                  </a:solidFill>
                  <a:latin typeface="Arial" panose="020B0604020202020204" pitchFamily="34" charset="0"/>
                </a:defRPr>
              </a:lvl4pPr>
              <a:lvl5pPr marL="2057400" indent="-228600">
                <a:spcBef>
                  <a:spcPct val="20000"/>
                </a:spcBef>
                <a:buChar char="»"/>
                <a:defRPr kumimoji="1"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defRPr>
              </a:lvl9pPr>
            </a:lstStyle>
            <a:p>
              <a:pPr>
                <a:spcBef>
                  <a:spcPct val="10000"/>
                </a:spcBef>
                <a:buClrTx/>
                <a:buSzTx/>
                <a:buFontTx/>
                <a:buNone/>
                <a:defRPr/>
              </a:pPr>
              <a:r>
                <a:rPr kumimoji="0" lang="en-US" altLang="en-US" sz="1050" i="1"/>
                <a:t>Q</a:t>
              </a:r>
            </a:p>
            <a:p>
              <a:pPr>
                <a:spcBef>
                  <a:spcPct val="10000"/>
                </a:spcBef>
                <a:buClrTx/>
                <a:buSzTx/>
                <a:buFontTx/>
                <a:buNone/>
                <a:defRPr/>
              </a:pPr>
              <a:endParaRPr kumimoji="0" lang="en-US" altLang="en-US" sz="1050" i="1"/>
            </a:p>
            <a:p>
              <a:pPr>
                <a:spcBef>
                  <a:spcPct val="10000"/>
                </a:spcBef>
                <a:buClrTx/>
                <a:buSzTx/>
                <a:buFontTx/>
                <a:buNone/>
                <a:defRPr/>
              </a:pPr>
              <a:r>
                <a:rPr kumimoji="0" lang="en-US" altLang="en-US" sz="1050" i="1"/>
                <a:t>Q'</a:t>
              </a:r>
            </a:p>
          </p:txBody>
        </p:sp>
      </p:grpSp>
    </p:spTree>
    <p:extLst>
      <p:ext uri="{BB962C8B-B14F-4D97-AF65-F5344CB8AC3E}">
        <p14:creationId xmlns:p14="http://schemas.microsoft.com/office/powerpoint/2010/main" val="1576959515"/>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txBox="1">
            <a:spLocks noGrp="1"/>
          </p:cNvSpPr>
          <p:nvPr>
            <p:ph type="ctrTitle"/>
          </p:nvPr>
        </p:nvSpPr>
        <p:spPr>
          <a:xfrm>
            <a:off x="0" y="0"/>
            <a:ext cx="5486400" cy="914400"/>
          </a:xfrm>
        </p:spPr>
        <p:txBody>
          <a:bodyPr/>
          <a:lstStyle/>
          <a:p>
            <a:pPr eaLnBrk="1" hangingPunct="1">
              <a:spcBef>
                <a:spcPct val="0"/>
              </a:spcBef>
              <a:spcAft>
                <a:spcPct val="0"/>
              </a:spcAft>
            </a:pPr>
            <a:r>
              <a:rPr lang="en-US" altLang="" sz="3000">
                <a:latin typeface="Calibri" panose="020F0502020204030204" pitchFamily="34" charset="0"/>
                <a:cs typeface="Calibri" panose="020F0502020204030204" pitchFamily="34" charset="0"/>
                <a:sym typeface="Calibri" panose="020F0502020204030204" pitchFamily="34" charset="0"/>
              </a:rPr>
              <a:t> </a:t>
            </a:r>
          </a:p>
        </p:txBody>
      </p:sp>
      <p:pic>
        <p:nvPicPr>
          <p:cNvPr id="20483" name="Picture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60867" y="129647"/>
            <a:ext cx="2006600" cy="8445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54" name="Rectangle 2"/>
          <p:cNvSpPr txBox="1">
            <a:spLocks noChangeArrowheads="1"/>
          </p:cNvSpPr>
          <p:nvPr/>
        </p:nvSpPr>
        <p:spPr>
          <a:xfrm>
            <a:off x="2518833" y="119593"/>
            <a:ext cx="3448050" cy="762000"/>
          </a:xfrm>
          <a:prstGeom prst="rect">
            <a:avLst/>
          </a:prstGeom>
          <a:noFill/>
          <a:ln>
            <a:noFill/>
          </a:ln>
        </p:spPr>
        <p:txBody>
          <a:bodyPr spcFirstLastPara="1" lIns="91425" tIns="45700" rIns="91425" bIns="45700" anchor="ct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400"/>
              <a:buFont typeface="Arial"/>
              <a:buNone/>
              <a:defRPr sz="3000" b="0" i="0" u="none" strike="noStrike" cap="none">
                <a:solidFill>
                  <a:schemeClr val="dk1"/>
                </a:solidFill>
                <a:latin typeface="Calibri"/>
                <a:ea typeface="Calibri"/>
                <a:cs typeface="Calibri"/>
                <a:sym typeface="Calibri"/>
              </a:defRPr>
            </a:lvl1pPr>
            <a:lvl2pPr marR="0" lvl="1" algn="ctr" rtl="0">
              <a:lnSpc>
                <a:spcPct val="100000"/>
              </a:lnSpc>
              <a:spcBef>
                <a:spcPts val="0"/>
              </a:spcBef>
              <a:spcAft>
                <a:spcPts val="0"/>
              </a:spcAft>
              <a:buClr>
                <a:srgbClr val="000000"/>
              </a:buClr>
              <a:buSzPts val="1400"/>
              <a:buFont typeface="Arial"/>
              <a:buNone/>
              <a:defRPr sz="3000" b="0" i="0" u="none" strike="noStrike" cap="none">
                <a:solidFill>
                  <a:schemeClr val="dk1"/>
                </a:solidFill>
                <a:latin typeface="Calibri"/>
                <a:ea typeface="Calibri"/>
                <a:cs typeface="Calibri"/>
                <a:sym typeface="Calibri"/>
              </a:defRPr>
            </a:lvl2pPr>
            <a:lvl3pPr marR="0" lvl="2" algn="ctr" rtl="0">
              <a:lnSpc>
                <a:spcPct val="100000"/>
              </a:lnSpc>
              <a:spcBef>
                <a:spcPts val="0"/>
              </a:spcBef>
              <a:spcAft>
                <a:spcPts val="0"/>
              </a:spcAft>
              <a:buClr>
                <a:srgbClr val="000000"/>
              </a:buClr>
              <a:buSzPts val="1400"/>
              <a:buFont typeface="Arial"/>
              <a:buNone/>
              <a:defRPr sz="3000" b="0" i="0" u="none" strike="noStrike" cap="none">
                <a:solidFill>
                  <a:schemeClr val="dk1"/>
                </a:solidFill>
                <a:latin typeface="Calibri"/>
                <a:ea typeface="Calibri"/>
                <a:cs typeface="Calibri"/>
                <a:sym typeface="Calibri"/>
              </a:defRPr>
            </a:lvl3pPr>
            <a:lvl4pPr marR="0" lvl="3" algn="ctr" rtl="0">
              <a:lnSpc>
                <a:spcPct val="100000"/>
              </a:lnSpc>
              <a:spcBef>
                <a:spcPts val="0"/>
              </a:spcBef>
              <a:spcAft>
                <a:spcPts val="0"/>
              </a:spcAft>
              <a:buClr>
                <a:srgbClr val="000000"/>
              </a:buClr>
              <a:buSzPts val="1400"/>
              <a:buFont typeface="Arial"/>
              <a:buNone/>
              <a:defRPr sz="3000" b="0" i="0" u="none" strike="noStrike" cap="none">
                <a:solidFill>
                  <a:schemeClr val="dk1"/>
                </a:solidFill>
                <a:latin typeface="Calibri"/>
                <a:ea typeface="Calibri"/>
                <a:cs typeface="Calibri"/>
                <a:sym typeface="Calibri"/>
              </a:defRPr>
            </a:lvl4pPr>
            <a:lvl5pPr marR="0" lvl="4" algn="ctr" rtl="0">
              <a:lnSpc>
                <a:spcPct val="100000"/>
              </a:lnSpc>
              <a:spcBef>
                <a:spcPts val="0"/>
              </a:spcBef>
              <a:spcAft>
                <a:spcPts val="0"/>
              </a:spcAft>
              <a:buClr>
                <a:srgbClr val="000000"/>
              </a:buClr>
              <a:buSzPts val="1400"/>
              <a:buFont typeface="Arial"/>
              <a:buNone/>
              <a:defRPr sz="3000" b="0" i="0" u="none" strike="noStrike" cap="none">
                <a:solidFill>
                  <a:schemeClr val="dk1"/>
                </a:solidFill>
                <a:latin typeface="Calibri"/>
                <a:ea typeface="Calibri"/>
                <a:cs typeface="Calibri"/>
                <a:sym typeface="Calibri"/>
              </a:defRPr>
            </a:lvl5pPr>
            <a:lvl6pPr marR="0" lvl="5" algn="ctr" rtl="0">
              <a:lnSpc>
                <a:spcPct val="100000"/>
              </a:lnSpc>
              <a:spcBef>
                <a:spcPts val="0"/>
              </a:spcBef>
              <a:spcAft>
                <a:spcPts val="0"/>
              </a:spcAft>
              <a:buClr>
                <a:srgbClr val="000000"/>
              </a:buClr>
              <a:buSzPts val="1400"/>
              <a:buFont typeface="Arial"/>
              <a:buNone/>
              <a:defRPr sz="3000" b="0" i="0" u="none" strike="noStrike" cap="none">
                <a:solidFill>
                  <a:schemeClr val="dk1"/>
                </a:solidFill>
                <a:latin typeface="Calibri"/>
                <a:ea typeface="Calibri"/>
                <a:cs typeface="Calibri"/>
                <a:sym typeface="Calibri"/>
              </a:defRPr>
            </a:lvl6pPr>
            <a:lvl7pPr marR="0" lvl="6" algn="ctr" rtl="0">
              <a:lnSpc>
                <a:spcPct val="100000"/>
              </a:lnSpc>
              <a:spcBef>
                <a:spcPts val="0"/>
              </a:spcBef>
              <a:spcAft>
                <a:spcPts val="0"/>
              </a:spcAft>
              <a:buClr>
                <a:srgbClr val="000000"/>
              </a:buClr>
              <a:buSzPts val="1400"/>
              <a:buFont typeface="Arial"/>
              <a:buNone/>
              <a:defRPr sz="3000" b="0" i="0" u="none" strike="noStrike" cap="none">
                <a:solidFill>
                  <a:schemeClr val="dk1"/>
                </a:solidFill>
                <a:latin typeface="Calibri"/>
                <a:ea typeface="Calibri"/>
                <a:cs typeface="Calibri"/>
                <a:sym typeface="Calibri"/>
              </a:defRPr>
            </a:lvl7pPr>
            <a:lvl8pPr marR="0" lvl="7" algn="ctr" rtl="0">
              <a:lnSpc>
                <a:spcPct val="100000"/>
              </a:lnSpc>
              <a:spcBef>
                <a:spcPts val="0"/>
              </a:spcBef>
              <a:spcAft>
                <a:spcPts val="0"/>
              </a:spcAft>
              <a:buClr>
                <a:srgbClr val="000000"/>
              </a:buClr>
              <a:buSzPts val="1400"/>
              <a:buFont typeface="Arial"/>
              <a:buNone/>
              <a:defRPr sz="3000" b="0" i="0" u="none" strike="noStrike" cap="none">
                <a:solidFill>
                  <a:schemeClr val="dk1"/>
                </a:solidFill>
                <a:latin typeface="Calibri"/>
                <a:ea typeface="Calibri"/>
                <a:cs typeface="Calibri"/>
                <a:sym typeface="Calibri"/>
              </a:defRPr>
            </a:lvl8pPr>
            <a:lvl9pPr marR="0" lvl="8" algn="ctr" rtl="0">
              <a:lnSpc>
                <a:spcPct val="100000"/>
              </a:lnSpc>
              <a:spcBef>
                <a:spcPts val="0"/>
              </a:spcBef>
              <a:spcAft>
                <a:spcPts val="0"/>
              </a:spcAft>
              <a:buClr>
                <a:srgbClr val="000000"/>
              </a:buClr>
              <a:buSzPts val="1400"/>
              <a:buFont typeface="Arial"/>
              <a:buNone/>
              <a:defRPr sz="3000" b="0" i="0" u="none" strike="noStrike" cap="none">
                <a:solidFill>
                  <a:schemeClr val="dk1"/>
                </a:solidFill>
                <a:latin typeface="Calibri"/>
                <a:ea typeface="Calibri"/>
                <a:cs typeface="Calibri"/>
                <a:sym typeface="Calibri"/>
              </a:defRPr>
            </a:lvl9pPr>
          </a:lstStyle>
          <a:p>
            <a:pPr eaLnBrk="1" fontAlgn="auto" hangingPunct="1">
              <a:defRPr/>
            </a:pPr>
            <a:r>
              <a:rPr lang="en-GB" altLang="en-US" sz="2800" b="1" kern="0" dirty="0">
                <a:latin typeface="Times New Roman" panose="02020603050405020304" pitchFamily="18" charset="0"/>
              </a:rPr>
              <a:t>S-R Latch</a:t>
            </a:r>
            <a:endParaRPr lang="en-GB" altLang="en-US" sz="2800" kern="0" dirty="0"/>
          </a:p>
        </p:txBody>
      </p:sp>
      <p:sp>
        <p:nvSpPr>
          <p:cNvPr id="55" name="Rectangle 3"/>
          <p:cNvSpPr txBox="1">
            <a:spLocks noChangeArrowheads="1"/>
          </p:cNvSpPr>
          <p:nvPr/>
        </p:nvSpPr>
        <p:spPr>
          <a:xfrm>
            <a:off x="-666750" y="1066800"/>
            <a:ext cx="7543800" cy="2971800"/>
          </a:xfrm>
          <a:prstGeom prst="rect">
            <a:avLst/>
          </a:prstGeom>
          <a:noFill/>
          <a:ln>
            <a:noFill/>
          </a:ln>
        </p:spPr>
        <p:txBody>
          <a:bodyPr spcFirstLastPara="1" lIns="91425" tIns="45700" rIns="91425" bIns="45700"/>
          <a:lstStyle>
            <a:defPPr marR="0" lvl="0" algn="l" rtl="0">
              <a:lnSpc>
                <a:spcPct val="100000"/>
              </a:lnSpc>
              <a:spcBef>
                <a:spcPts val="0"/>
              </a:spcBef>
              <a:spcAft>
                <a:spcPts val="0"/>
              </a:spcAft>
            </a:defPPr>
            <a:lvl1pPr marL="457200" marR="0" lvl="0" indent="-431800" algn="ctr" rtl="0">
              <a:lnSpc>
                <a:spcPct val="100000"/>
              </a:lnSpc>
              <a:spcBef>
                <a:spcPts val="48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L="914400" marR="0" lvl="1" indent="-406400" algn="ctr" rtl="0">
              <a:lnSpc>
                <a:spcPct val="100000"/>
              </a:lnSpc>
              <a:spcBef>
                <a:spcPts val="420"/>
              </a:spcBef>
              <a:spcAft>
                <a:spcPts val="0"/>
              </a:spcAft>
              <a:buClr>
                <a:srgbClr val="888888"/>
              </a:buClr>
              <a:buSzPts val="2800"/>
              <a:buFont typeface="Arial"/>
              <a:buNone/>
              <a:defRPr sz="2800" b="0" i="0" u="none" strike="noStrike" cap="none">
                <a:solidFill>
                  <a:srgbClr val="888888"/>
                </a:solidFill>
                <a:latin typeface="Calibri"/>
                <a:ea typeface="Calibri"/>
                <a:cs typeface="Calibri"/>
                <a:sym typeface="Calibri"/>
              </a:defRPr>
            </a:lvl2pPr>
            <a:lvl3pPr marL="1371600" marR="0" lvl="2" indent="-381000" algn="ctr" rtl="0">
              <a:lnSpc>
                <a:spcPct val="100000"/>
              </a:lnSpc>
              <a:spcBef>
                <a:spcPts val="360"/>
              </a:spcBef>
              <a:spcAft>
                <a:spcPts val="0"/>
              </a:spcAft>
              <a:buClr>
                <a:srgbClr val="888888"/>
              </a:buClr>
              <a:buSzPts val="2400"/>
              <a:buFont typeface="Arial"/>
              <a:buNone/>
              <a:defRPr sz="2400" b="0" i="0" u="none" strike="noStrike" cap="none">
                <a:solidFill>
                  <a:srgbClr val="888888"/>
                </a:solidFill>
                <a:latin typeface="Calibri"/>
                <a:ea typeface="Calibri"/>
                <a:cs typeface="Calibri"/>
                <a:sym typeface="Calibri"/>
              </a:defRPr>
            </a:lvl3pPr>
            <a:lvl4pPr marL="1828800" marR="0" lvl="3" indent="-355600" algn="ctr" rtl="0">
              <a:lnSpc>
                <a:spcPct val="100000"/>
              </a:lnSpc>
              <a:spcBef>
                <a:spcPts val="3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4pPr>
            <a:lvl5pPr marL="2286000" marR="0" lvl="4" indent="-355600" algn="ctr" rtl="0">
              <a:lnSpc>
                <a:spcPct val="100000"/>
              </a:lnSpc>
              <a:spcBef>
                <a:spcPts val="3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5pPr>
            <a:lvl6pPr marL="2743200" marR="0" lvl="5" indent="-355600" algn="ctr" rtl="0">
              <a:lnSpc>
                <a:spcPct val="100000"/>
              </a:lnSpc>
              <a:spcBef>
                <a:spcPts val="3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6pPr>
            <a:lvl7pPr marL="3200400" marR="0" lvl="6" indent="-355600" algn="ctr" rtl="0">
              <a:lnSpc>
                <a:spcPct val="100000"/>
              </a:lnSpc>
              <a:spcBef>
                <a:spcPts val="3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7pPr>
            <a:lvl8pPr marL="3657600" marR="0" lvl="7" indent="-355600" algn="ctr" rtl="0">
              <a:lnSpc>
                <a:spcPct val="100000"/>
              </a:lnSpc>
              <a:spcBef>
                <a:spcPts val="3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8pPr>
            <a:lvl9pPr marL="4114800" marR="0" lvl="8" indent="-355600" algn="ctr" rtl="0">
              <a:lnSpc>
                <a:spcPct val="100000"/>
              </a:lnSpc>
              <a:spcBef>
                <a:spcPts val="3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9pPr>
          </a:lstStyle>
          <a:p>
            <a:pPr eaLnBrk="1" fontAlgn="auto" hangingPunct="1">
              <a:spcBef>
                <a:spcPct val="40000"/>
              </a:spcBef>
              <a:buSzPct val="120000"/>
              <a:buFont typeface="Wingdings" panose="05000000000000000000" pitchFamily="2" charset="2"/>
              <a:buChar char="§"/>
              <a:defRPr/>
            </a:pPr>
            <a:r>
              <a:rPr lang="en-GB" altLang="en-US" sz="2800" kern="0" dirty="0"/>
              <a:t>Active-HIGH input S-R latch</a:t>
            </a:r>
          </a:p>
          <a:p>
            <a:pPr eaLnBrk="1" fontAlgn="auto" hangingPunct="1">
              <a:spcBef>
                <a:spcPct val="550000"/>
              </a:spcBef>
              <a:buSzPct val="120000"/>
              <a:buFont typeface="Monotype Sorts" pitchFamily="2" charset="2"/>
              <a:buNone/>
              <a:defRPr/>
            </a:pPr>
            <a:endParaRPr lang="en-GB" altLang="en-US" sz="2800" kern="0" dirty="0"/>
          </a:p>
        </p:txBody>
      </p:sp>
      <p:grpSp>
        <p:nvGrpSpPr>
          <p:cNvPr id="20486" name="Group 138"/>
          <p:cNvGrpSpPr>
            <a:grpSpLocks/>
          </p:cNvGrpSpPr>
          <p:nvPr/>
        </p:nvGrpSpPr>
        <p:grpSpPr bwMode="auto">
          <a:xfrm>
            <a:off x="2533650" y="1988345"/>
            <a:ext cx="2079625" cy="1219200"/>
            <a:chOff x="1266" y="1192"/>
            <a:chExt cx="1514" cy="862"/>
          </a:xfrm>
        </p:grpSpPr>
        <p:grpSp>
          <p:nvGrpSpPr>
            <p:cNvPr id="20531" name="Group 12"/>
            <p:cNvGrpSpPr>
              <a:grpSpLocks/>
            </p:cNvGrpSpPr>
            <p:nvPr/>
          </p:nvGrpSpPr>
          <p:grpSpPr bwMode="auto">
            <a:xfrm>
              <a:off x="1784" y="1743"/>
              <a:ext cx="384" cy="240"/>
              <a:chOff x="1632" y="1584"/>
              <a:chExt cx="301" cy="192"/>
            </a:xfrm>
          </p:grpSpPr>
          <p:grpSp>
            <p:nvGrpSpPr>
              <p:cNvPr id="20558" name="Group 13"/>
              <p:cNvGrpSpPr>
                <a:grpSpLocks/>
              </p:cNvGrpSpPr>
              <p:nvPr/>
            </p:nvGrpSpPr>
            <p:grpSpPr bwMode="auto">
              <a:xfrm>
                <a:off x="1632" y="1584"/>
                <a:ext cx="240" cy="192"/>
                <a:chOff x="6768" y="11808"/>
                <a:chExt cx="1008" cy="792"/>
              </a:xfrm>
            </p:grpSpPr>
            <p:sp>
              <p:nvSpPr>
                <p:cNvPr id="20560" name="Freeform 14"/>
                <p:cNvSpPr>
                  <a:spLocks/>
                </p:cNvSpPr>
                <p:nvPr/>
              </p:nvSpPr>
              <p:spPr bwMode="auto">
                <a:xfrm>
                  <a:off x="6768" y="11808"/>
                  <a:ext cx="144" cy="792"/>
                </a:xfrm>
                <a:custGeom>
                  <a:avLst/>
                  <a:gdLst>
                    <a:gd name="T0" fmla="*/ 0 w 288"/>
                    <a:gd name="T1" fmla="*/ 0 h 864"/>
                    <a:gd name="T2" fmla="*/ 72 w 288"/>
                    <a:gd name="T3" fmla="*/ 363 h 864"/>
                    <a:gd name="T4" fmla="*/ 0 w 288"/>
                    <a:gd name="T5" fmla="*/ 726 h 864"/>
                    <a:gd name="T6" fmla="*/ 0 60000 65536"/>
                    <a:gd name="T7" fmla="*/ 0 60000 65536"/>
                    <a:gd name="T8" fmla="*/ 0 60000 65536"/>
                    <a:gd name="T9" fmla="*/ 0 w 288"/>
                    <a:gd name="T10" fmla="*/ 0 h 864"/>
                    <a:gd name="T11" fmla="*/ 288 w 288"/>
                    <a:gd name="T12" fmla="*/ 864 h 864"/>
                  </a:gdLst>
                  <a:ahLst/>
                  <a:cxnLst>
                    <a:cxn ang="T6">
                      <a:pos x="T0" y="T1"/>
                    </a:cxn>
                    <a:cxn ang="T7">
                      <a:pos x="T2" y="T3"/>
                    </a:cxn>
                    <a:cxn ang="T8">
                      <a:pos x="T4" y="T5"/>
                    </a:cxn>
                  </a:cxnLst>
                  <a:rect l="T9" t="T10" r="T11" b="T12"/>
                  <a:pathLst>
                    <a:path w="288" h="864">
                      <a:moveTo>
                        <a:pt x="0" y="0"/>
                      </a:moveTo>
                      <a:cubicBezTo>
                        <a:pt x="144" y="144"/>
                        <a:pt x="288" y="288"/>
                        <a:pt x="288" y="432"/>
                      </a:cubicBezTo>
                      <a:cubicBezTo>
                        <a:pt x="288" y="576"/>
                        <a:pt x="48" y="792"/>
                        <a:pt x="0" y="864"/>
                      </a:cubicBez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
                </a:p>
              </p:txBody>
            </p:sp>
            <p:sp>
              <p:nvSpPr>
                <p:cNvPr id="20561" name="Line 15"/>
                <p:cNvSpPr>
                  <a:spLocks noChangeShapeType="1"/>
                </p:cNvSpPr>
                <p:nvPr/>
              </p:nvSpPr>
              <p:spPr bwMode="auto">
                <a:xfrm>
                  <a:off x="6768" y="11808"/>
                  <a:ext cx="360" cy="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
                </a:p>
              </p:txBody>
            </p:sp>
            <p:sp>
              <p:nvSpPr>
                <p:cNvPr id="20562" name="Line 16"/>
                <p:cNvSpPr>
                  <a:spLocks noChangeShapeType="1"/>
                </p:cNvSpPr>
                <p:nvPr/>
              </p:nvSpPr>
              <p:spPr bwMode="auto">
                <a:xfrm>
                  <a:off x="6768" y="12600"/>
                  <a:ext cx="360" cy="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
                </a:p>
              </p:txBody>
            </p:sp>
            <p:sp>
              <p:nvSpPr>
                <p:cNvPr id="20563" name="Freeform 17"/>
                <p:cNvSpPr>
                  <a:spLocks/>
                </p:cNvSpPr>
                <p:nvPr/>
              </p:nvSpPr>
              <p:spPr bwMode="auto">
                <a:xfrm>
                  <a:off x="7128" y="11808"/>
                  <a:ext cx="648" cy="432"/>
                </a:xfrm>
                <a:custGeom>
                  <a:avLst/>
                  <a:gdLst>
                    <a:gd name="T0" fmla="*/ 0 w 576"/>
                    <a:gd name="T1" fmla="*/ 0 h 432"/>
                    <a:gd name="T2" fmla="*/ 547 w 576"/>
                    <a:gd name="T3" fmla="*/ 144 h 432"/>
                    <a:gd name="T4" fmla="*/ 729 w 576"/>
                    <a:gd name="T5" fmla="*/ 432 h 432"/>
                    <a:gd name="T6" fmla="*/ 0 60000 65536"/>
                    <a:gd name="T7" fmla="*/ 0 60000 65536"/>
                    <a:gd name="T8" fmla="*/ 0 60000 65536"/>
                    <a:gd name="T9" fmla="*/ 0 w 576"/>
                    <a:gd name="T10" fmla="*/ 0 h 432"/>
                    <a:gd name="T11" fmla="*/ 576 w 576"/>
                    <a:gd name="T12" fmla="*/ 432 h 432"/>
                  </a:gdLst>
                  <a:ahLst/>
                  <a:cxnLst>
                    <a:cxn ang="T6">
                      <a:pos x="T0" y="T1"/>
                    </a:cxn>
                    <a:cxn ang="T7">
                      <a:pos x="T2" y="T3"/>
                    </a:cxn>
                    <a:cxn ang="T8">
                      <a:pos x="T4" y="T5"/>
                    </a:cxn>
                  </a:cxnLst>
                  <a:rect l="T9" t="T10" r="T11" b="T12"/>
                  <a:pathLst>
                    <a:path w="576" h="432">
                      <a:moveTo>
                        <a:pt x="0" y="0"/>
                      </a:moveTo>
                      <a:cubicBezTo>
                        <a:pt x="168" y="36"/>
                        <a:pt x="336" y="72"/>
                        <a:pt x="432" y="144"/>
                      </a:cubicBezTo>
                      <a:cubicBezTo>
                        <a:pt x="528" y="216"/>
                        <a:pt x="552" y="324"/>
                        <a:pt x="576" y="432"/>
                      </a:cubicBez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
                </a:p>
              </p:txBody>
            </p:sp>
            <p:sp>
              <p:nvSpPr>
                <p:cNvPr id="20564" name="Freeform 18"/>
                <p:cNvSpPr>
                  <a:spLocks/>
                </p:cNvSpPr>
                <p:nvPr/>
              </p:nvSpPr>
              <p:spPr bwMode="auto">
                <a:xfrm flipV="1">
                  <a:off x="7128" y="12168"/>
                  <a:ext cx="648" cy="432"/>
                </a:xfrm>
                <a:custGeom>
                  <a:avLst/>
                  <a:gdLst>
                    <a:gd name="T0" fmla="*/ 0 w 576"/>
                    <a:gd name="T1" fmla="*/ 0 h 432"/>
                    <a:gd name="T2" fmla="*/ 547 w 576"/>
                    <a:gd name="T3" fmla="*/ 144 h 432"/>
                    <a:gd name="T4" fmla="*/ 729 w 576"/>
                    <a:gd name="T5" fmla="*/ 432 h 432"/>
                    <a:gd name="T6" fmla="*/ 0 60000 65536"/>
                    <a:gd name="T7" fmla="*/ 0 60000 65536"/>
                    <a:gd name="T8" fmla="*/ 0 60000 65536"/>
                    <a:gd name="T9" fmla="*/ 0 w 576"/>
                    <a:gd name="T10" fmla="*/ 0 h 432"/>
                    <a:gd name="T11" fmla="*/ 576 w 576"/>
                    <a:gd name="T12" fmla="*/ 432 h 432"/>
                  </a:gdLst>
                  <a:ahLst/>
                  <a:cxnLst>
                    <a:cxn ang="T6">
                      <a:pos x="T0" y="T1"/>
                    </a:cxn>
                    <a:cxn ang="T7">
                      <a:pos x="T2" y="T3"/>
                    </a:cxn>
                    <a:cxn ang="T8">
                      <a:pos x="T4" y="T5"/>
                    </a:cxn>
                  </a:cxnLst>
                  <a:rect l="T9" t="T10" r="T11" b="T12"/>
                  <a:pathLst>
                    <a:path w="576" h="432">
                      <a:moveTo>
                        <a:pt x="0" y="0"/>
                      </a:moveTo>
                      <a:cubicBezTo>
                        <a:pt x="168" y="36"/>
                        <a:pt x="336" y="72"/>
                        <a:pt x="432" y="144"/>
                      </a:cubicBezTo>
                      <a:cubicBezTo>
                        <a:pt x="528" y="216"/>
                        <a:pt x="552" y="324"/>
                        <a:pt x="576" y="432"/>
                      </a:cubicBez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
                </a:p>
              </p:txBody>
            </p:sp>
          </p:grpSp>
          <p:sp>
            <p:nvSpPr>
              <p:cNvPr id="20559" name="Oval 19"/>
              <p:cNvSpPr>
                <a:spLocks noChangeArrowheads="1"/>
              </p:cNvSpPr>
              <p:nvPr/>
            </p:nvSpPr>
            <p:spPr bwMode="auto">
              <a:xfrm>
                <a:off x="1872" y="1646"/>
                <a:ext cx="61" cy="6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pPr>
                  <a:spcBef>
                    <a:spcPct val="50000"/>
                  </a:spcBef>
                </a:pPr>
                <a:endParaRPr lang="en-US" altLang="en-US"/>
              </a:p>
            </p:txBody>
          </p:sp>
        </p:grpSp>
        <p:sp>
          <p:nvSpPr>
            <p:cNvPr id="20532" name="Line 21"/>
            <p:cNvSpPr>
              <a:spLocks noChangeShapeType="1"/>
            </p:cNvSpPr>
            <p:nvPr/>
          </p:nvSpPr>
          <p:spPr bwMode="auto">
            <a:xfrm>
              <a:off x="1467" y="1311"/>
              <a:ext cx="33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
            </a:p>
          </p:txBody>
        </p:sp>
        <p:sp>
          <p:nvSpPr>
            <p:cNvPr id="20533" name="Line 22"/>
            <p:cNvSpPr>
              <a:spLocks noChangeShapeType="1"/>
            </p:cNvSpPr>
            <p:nvPr/>
          </p:nvSpPr>
          <p:spPr bwMode="auto">
            <a:xfrm>
              <a:off x="1467" y="1935"/>
              <a:ext cx="33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
            </a:p>
          </p:txBody>
        </p:sp>
        <p:sp>
          <p:nvSpPr>
            <p:cNvPr id="20534" name="Line 23"/>
            <p:cNvSpPr>
              <a:spLocks noChangeShapeType="1"/>
            </p:cNvSpPr>
            <p:nvPr/>
          </p:nvSpPr>
          <p:spPr bwMode="auto">
            <a:xfrm>
              <a:off x="1659" y="1455"/>
              <a:ext cx="144"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
            </a:p>
          </p:txBody>
        </p:sp>
        <p:sp>
          <p:nvSpPr>
            <p:cNvPr id="20535" name="Line 24"/>
            <p:cNvSpPr>
              <a:spLocks noChangeShapeType="1"/>
            </p:cNvSpPr>
            <p:nvPr/>
          </p:nvSpPr>
          <p:spPr bwMode="auto">
            <a:xfrm>
              <a:off x="1659" y="1791"/>
              <a:ext cx="144"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
            </a:p>
          </p:txBody>
        </p:sp>
        <p:sp>
          <p:nvSpPr>
            <p:cNvPr id="20536" name="Line 25"/>
            <p:cNvSpPr>
              <a:spLocks noChangeShapeType="1"/>
            </p:cNvSpPr>
            <p:nvPr/>
          </p:nvSpPr>
          <p:spPr bwMode="auto">
            <a:xfrm rot="5400000">
              <a:off x="1611" y="1503"/>
              <a:ext cx="9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
            </a:p>
          </p:txBody>
        </p:sp>
        <p:sp>
          <p:nvSpPr>
            <p:cNvPr id="20537" name="Line 26"/>
            <p:cNvSpPr>
              <a:spLocks noChangeShapeType="1"/>
            </p:cNvSpPr>
            <p:nvPr/>
          </p:nvSpPr>
          <p:spPr bwMode="auto">
            <a:xfrm rot="5400000">
              <a:off x="1611" y="1743"/>
              <a:ext cx="9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
            </a:p>
          </p:txBody>
        </p:sp>
        <p:sp>
          <p:nvSpPr>
            <p:cNvPr id="20538" name="Line 27"/>
            <p:cNvSpPr>
              <a:spLocks noChangeShapeType="1"/>
            </p:cNvSpPr>
            <p:nvPr/>
          </p:nvSpPr>
          <p:spPr bwMode="auto">
            <a:xfrm>
              <a:off x="2158" y="1380"/>
              <a:ext cx="33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
            </a:p>
          </p:txBody>
        </p:sp>
        <p:sp>
          <p:nvSpPr>
            <p:cNvPr id="20539" name="Line 28"/>
            <p:cNvSpPr>
              <a:spLocks noChangeShapeType="1"/>
            </p:cNvSpPr>
            <p:nvPr/>
          </p:nvSpPr>
          <p:spPr bwMode="auto">
            <a:xfrm>
              <a:off x="2178" y="1865"/>
              <a:ext cx="33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
            </a:p>
          </p:txBody>
        </p:sp>
        <p:sp>
          <p:nvSpPr>
            <p:cNvPr id="20540" name="Line 29"/>
            <p:cNvSpPr>
              <a:spLocks noChangeShapeType="1"/>
            </p:cNvSpPr>
            <p:nvPr/>
          </p:nvSpPr>
          <p:spPr bwMode="auto">
            <a:xfrm rot="5400000">
              <a:off x="2213" y="1800"/>
              <a:ext cx="1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
            </a:p>
          </p:txBody>
        </p:sp>
        <p:sp>
          <p:nvSpPr>
            <p:cNvPr id="20541" name="Line 30"/>
            <p:cNvSpPr>
              <a:spLocks noChangeShapeType="1"/>
            </p:cNvSpPr>
            <p:nvPr/>
          </p:nvSpPr>
          <p:spPr bwMode="auto">
            <a:xfrm rot="5400000">
              <a:off x="2225" y="1455"/>
              <a:ext cx="139"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
            </a:p>
          </p:txBody>
        </p:sp>
        <p:grpSp>
          <p:nvGrpSpPr>
            <p:cNvPr id="20542" name="Group 31"/>
            <p:cNvGrpSpPr>
              <a:grpSpLocks/>
            </p:cNvGrpSpPr>
            <p:nvPr/>
          </p:nvGrpSpPr>
          <p:grpSpPr bwMode="auto">
            <a:xfrm>
              <a:off x="1769" y="1263"/>
              <a:ext cx="384" cy="240"/>
              <a:chOff x="1632" y="1584"/>
              <a:chExt cx="301" cy="192"/>
            </a:xfrm>
          </p:grpSpPr>
          <p:grpSp>
            <p:nvGrpSpPr>
              <p:cNvPr id="20551" name="Group 32"/>
              <p:cNvGrpSpPr>
                <a:grpSpLocks/>
              </p:cNvGrpSpPr>
              <p:nvPr/>
            </p:nvGrpSpPr>
            <p:grpSpPr bwMode="auto">
              <a:xfrm>
                <a:off x="1632" y="1584"/>
                <a:ext cx="240" cy="192"/>
                <a:chOff x="6768" y="11808"/>
                <a:chExt cx="1008" cy="792"/>
              </a:xfrm>
            </p:grpSpPr>
            <p:sp>
              <p:nvSpPr>
                <p:cNvPr id="20553" name="Freeform 33"/>
                <p:cNvSpPr>
                  <a:spLocks/>
                </p:cNvSpPr>
                <p:nvPr/>
              </p:nvSpPr>
              <p:spPr bwMode="auto">
                <a:xfrm>
                  <a:off x="6768" y="11808"/>
                  <a:ext cx="144" cy="792"/>
                </a:xfrm>
                <a:custGeom>
                  <a:avLst/>
                  <a:gdLst>
                    <a:gd name="T0" fmla="*/ 0 w 288"/>
                    <a:gd name="T1" fmla="*/ 0 h 864"/>
                    <a:gd name="T2" fmla="*/ 72 w 288"/>
                    <a:gd name="T3" fmla="*/ 363 h 864"/>
                    <a:gd name="T4" fmla="*/ 0 w 288"/>
                    <a:gd name="T5" fmla="*/ 726 h 864"/>
                    <a:gd name="T6" fmla="*/ 0 60000 65536"/>
                    <a:gd name="T7" fmla="*/ 0 60000 65536"/>
                    <a:gd name="T8" fmla="*/ 0 60000 65536"/>
                    <a:gd name="T9" fmla="*/ 0 w 288"/>
                    <a:gd name="T10" fmla="*/ 0 h 864"/>
                    <a:gd name="T11" fmla="*/ 288 w 288"/>
                    <a:gd name="T12" fmla="*/ 864 h 864"/>
                  </a:gdLst>
                  <a:ahLst/>
                  <a:cxnLst>
                    <a:cxn ang="T6">
                      <a:pos x="T0" y="T1"/>
                    </a:cxn>
                    <a:cxn ang="T7">
                      <a:pos x="T2" y="T3"/>
                    </a:cxn>
                    <a:cxn ang="T8">
                      <a:pos x="T4" y="T5"/>
                    </a:cxn>
                  </a:cxnLst>
                  <a:rect l="T9" t="T10" r="T11" b="T12"/>
                  <a:pathLst>
                    <a:path w="288" h="864">
                      <a:moveTo>
                        <a:pt x="0" y="0"/>
                      </a:moveTo>
                      <a:cubicBezTo>
                        <a:pt x="144" y="144"/>
                        <a:pt x="288" y="288"/>
                        <a:pt x="288" y="432"/>
                      </a:cubicBezTo>
                      <a:cubicBezTo>
                        <a:pt x="288" y="576"/>
                        <a:pt x="48" y="792"/>
                        <a:pt x="0" y="864"/>
                      </a:cubicBez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
                </a:p>
              </p:txBody>
            </p:sp>
            <p:sp>
              <p:nvSpPr>
                <p:cNvPr id="20554" name="Line 34"/>
                <p:cNvSpPr>
                  <a:spLocks noChangeShapeType="1"/>
                </p:cNvSpPr>
                <p:nvPr/>
              </p:nvSpPr>
              <p:spPr bwMode="auto">
                <a:xfrm>
                  <a:off x="6768" y="11808"/>
                  <a:ext cx="360" cy="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
                </a:p>
              </p:txBody>
            </p:sp>
            <p:sp>
              <p:nvSpPr>
                <p:cNvPr id="20555" name="Line 35"/>
                <p:cNvSpPr>
                  <a:spLocks noChangeShapeType="1"/>
                </p:cNvSpPr>
                <p:nvPr/>
              </p:nvSpPr>
              <p:spPr bwMode="auto">
                <a:xfrm>
                  <a:off x="6768" y="12600"/>
                  <a:ext cx="360" cy="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
                </a:p>
              </p:txBody>
            </p:sp>
            <p:sp>
              <p:nvSpPr>
                <p:cNvPr id="20556" name="Freeform 36"/>
                <p:cNvSpPr>
                  <a:spLocks/>
                </p:cNvSpPr>
                <p:nvPr/>
              </p:nvSpPr>
              <p:spPr bwMode="auto">
                <a:xfrm>
                  <a:off x="7128" y="11808"/>
                  <a:ext cx="648" cy="432"/>
                </a:xfrm>
                <a:custGeom>
                  <a:avLst/>
                  <a:gdLst>
                    <a:gd name="T0" fmla="*/ 0 w 576"/>
                    <a:gd name="T1" fmla="*/ 0 h 432"/>
                    <a:gd name="T2" fmla="*/ 547 w 576"/>
                    <a:gd name="T3" fmla="*/ 144 h 432"/>
                    <a:gd name="T4" fmla="*/ 729 w 576"/>
                    <a:gd name="T5" fmla="*/ 432 h 432"/>
                    <a:gd name="T6" fmla="*/ 0 60000 65536"/>
                    <a:gd name="T7" fmla="*/ 0 60000 65536"/>
                    <a:gd name="T8" fmla="*/ 0 60000 65536"/>
                    <a:gd name="T9" fmla="*/ 0 w 576"/>
                    <a:gd name="T10" fmla="*/ 0 h 432"/>
                    <a:gd name="T11" fmla="*/ 576 w 576"/>
                    <a:gd name="T12" fmla="*/ 432 h 432"/>
                  </a:gdLst>
                  <a:ahLst/>
                  <a:cxnLst>
                    <a:cxn ang="T6">
                      <a:pos x="T0" y="T1"/>
                    </a:cxn>
                    <a:cxn ang="T7">
                      <a:pos x="T2" y="T3"/>
                    </a:cxn>
                    <a:cxn ang="T8">
                      <a:pos x="T4" y="T5"/>
                    </a:cxn>
                  </a:cxnLst>
                  <a:rect l="T9" t="T10" r="T11" b="T12"/>
                  <a:pathLst>
                    <a:path w="576" h="432">
                      <a:moveTo>
                        <a:pt x="0" y="0"/>
                      </a:moveTo>
                      <a:cubicBezTo>
                        <a:pt x="168" y="36"/>
                        <a:pt x="336" y="72"/>
                        <a:pt x="432" y="144"/>
                      </a:cubicBezTo>
                      <a:cubicBezTo>
                        <a:pt x="528" y="216"/>
                        <a:pt x="552" y="324"/>
                        <a:pt x="576" y="432"/>
                      </a:cubicBez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
                </a:p>
              </p:txBody>
            </p:sp>
            <p:sp>
              <p:nvSpPr>
                <p:cNvPr id="20557" name="Freeform 37"/>
                <p:cNvSpPr>
                  <a:spLocks/>
                </p:cNvSpPr>
                <p:nvPr/>
              </p:nvSpPr>
              <p:spPr bwMode="auto">
                <a:xfrm flipV="1">
                  <a:off x="7128" y="12168"/>
                  <a:ext cx="648" cy="432"/>
                </a:xfrm>
                <a:custGeom>
                  <a:avLst/>
                  <a:gdLst>
                    <a:gd name="T0" fmla="*/ 0 w 576"/>
                    <a:gd name="T1" fmla="*/ 0 h 432"/>
                    <a:gd name="T2" fmla="*/ 547 w 576"/>
                    <a:gd name="T3" fmla="*/ 144 h 432"/>
                    <a:gd name="T4" fmla="*/ 729 w 576"/>
                    <a:gd name="T5" fmla="*/ 432 h 432"/>
                    <a:gd name="T6" fmla="*/ 0 60000 65536"/>
                    <a:gd name="T7" fmla="*/ 0 60000 65536"/>
                    <a:gd name="T8" fmla="*/ 0 60000 65536"/>
                    <a:gd name="T9" fmla="*/ 0 w 576"/>
                    <a:gd name="T10" fmla="*/ 0 h 432"/>
                    <a:gd name="T11" fmla="*/ 576 w 576"/>
                    <a:gd name="T12" fmla="*/ 432 h 432"/>
                  </a:gdLst>
                  <a:ahLst/>
                  <a:cxnLst>
                    <a:cxn ang="T6">
                      <a:pos x="T0" y="T1"/>
                    </a:cxn>
                    <a:cxn ang="T7">
                      <a:pos x="T2" y="T3"/>
                    </a:cxn>
                    <a:cxn ang="T8">
                      <a:pos x="T4" y="T5"/>
                    </a:cxn>
                  </a:cxnLst>
                  <a:rect l="T9" t="T10" r="T11" b="T12"/>
                  <a:pathLst>
                    <a:path w="576" h="432">
                      <a:moveTo>
                        <a:pt x="0" y="0"/>
                      </a:moveTo>
                      <a:cubicBezTo>
                        <a:pt x="168" y="36"/>
                        <a:pt x="336" y="72"/>
                        <a:pt x="432" y="144"/>
                      </a:cubicBezTo>
                      <a:cubicBezTo>
                        <a:pt x="528" y="216"/>
                        <a:pt x="552" y="324"/>
                        <a:pt x="576" y="432"/>
                      </a:cubicBez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
                </a:p>
              </p:txBody>
            </p:sp>
          </p:grpSp>
          <p:sp>
            <p:nvSpPr>
              <p:cNvPr id="20552" name="Oval 38"/>
              <p:cNvSpPr>
                <a:spLocks noChangeArrowheads="1"/>
              </p:cNvSpPr>
              <p:nvPr/>
            </p:nvSpPr>
            <p:spPr bwMode="auto">
              <a:xfrm>
                <a:off x="1872" y="1646"/>
                <a:ext cx="61" cy="6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pPr>
                  <a:spcBef>
                    <a:spcPct val="50000"/>
                  </a:spcBef>
                </a:pPr>
                <a:endParaRPr lang="en-US" altLang="en-US"/>
              </a:p>
            </p:txBody>
          </p:sp>
        </p:grpSp>
        <p:sp>
          <p:nvSpPr>
            <p:cNvPr id="20543" name="Line 39"/>
            <p:cNvSpPr>
              <a:spLocks noChangeShapeType="1"/>
            </p:cNvSpPr>
            <p:nvPr/>
          </p:nvSpPr>
          <p:spPr bwMode="auto">
            <a:xfrm>
              <a:off x="1654" y="1548"/>
              <a:ext cx="633" cy="18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
            </a:p>
          </p:txBody>
        </p:sp>
        <p:sp>
          <p:nvSpPr>
            <p:cNvPr id="20544" name="Line 40"/>
            <p:cNvSpPr>
              <a:spLocks noChangeShapeType="1"/>
            </p:cNvSpPr>
            <p:nvPr/>
          </p:nvSpPr>
          <p:spPr bwMode="auto">
            <a:xfrm flipH="1">
              <a:off x="1655" y="1521"/>
              <a:ext cx="633" cy="18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
            </a:p>
          </p:txBody>
        </p:sp>
        <p:sp>
          <p:nvSpPr>
            <p:cNvPr id="20545" name="Oval 41"/>
            <p:cNvSpPr>
              <a:spLocks noChangeArrowheads="1"/>
            </p:cNvSpPr>
            <p:nvPr/>
          </p:nvSpPr>
          <p:spPr bwMode="auto">
            <a:xfrm>
              <a:off x="2255" y="1843"/>
              <a:ext cx="58" cy="47"/>
            </a:xfrm>
            <a:prstGeom prst="ellipse">
              <a:avLst/>
            </a:prstGeom>
            <a:solidFill>
              <a:schemeClr val="tx1"/>
            </a:solidFill>
            <a:ln w="9525">
              <a:solidFill>
                <a:schemeClr val="tx1"/>
              </a:solidFill>
              <a:round/>
              <a:headEnd/>
              <a:tailEnd/>
            </a:ln>
          </p:spPr>
          <p:txBody>
            <a:bodyPr wrap="none" anchor="ct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pPr>
                <a:spcBef>
                  <a:spcPct val="50000"/>
                </a:spcBef>
              </a:pPr>
              <a:endParaRPr lang="en-US" altLang="en-US"/>
            </a:p>
          </p:txBody>
        </p:sp>
        <p:sp>
          <p:nvSpPr>
            <p:cNvPr id="20546" name="Oval 42"/>
            <p:cNvSpPr>
              <a:spLocks noChangeArrowheads="1"/>
            </p:cNvSpPr>
            <p:nvPr/>
          </p:nvSpPr>
          <p:spPr bwMode="auto">
            <a:xfrm>
              <a:off x="2258" y="1360"/>
              <a:ext cx="58" cy="47"/>
            </a:xfrm>
            <a:prstGeom prst="ellipse">
              <a:avLst/>
            </a:prstGeom>
            <a:solidFill>
              <a:schemeClr val="tx1"/>
            </a:solidFill>
            <a:ln w="9525">
              <a:solidFill>
                <a:schemeClr val="tx1"/>
              </a:solidFill>
              <a:round/>
              <a:headEnd/>
              <a:tailEnd/>
            </a:ln>
          </p:spPr>
          <p:txBody>
            <a:bodyPr wrap="none" anchor="ct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pPr>
                <a:spcBef>
                  <a:spcPct val="50000"/>
                </a:spcBef>
              </a:pPr>
              <a:endParaRPr lang="en-US" altLang="en-US"/>
            </a:p>
          </p:txBody>
        </p:sp>
        <p:sp>
          <p:nvSpPr>
            <p:cNvPr id="20547" name="Text Box 43"/>
            <p:cNvSpPr txBox="1">
              <a:spLocks noChangeArrowheads="1"/>
            </p:cNvSpPr>
            <p:nvPr/>
          </p:nvSpPr>
          <p:spPr bwMode="auto">
            <a:xfrm>
              <a:off x="1266" y="1192"/>
              <a:ext cx="21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pPr>
                <a:spcBef>
                  <a:spcPct val="50000"/>
                </a:spcBef>
              </a:pPr>
              <a:r>
                <a:rPr lang="en-GB" altLang="en-US" sz="1800" b="0" i="1"/>
                <a:t>R</a:t>
              </a:r>
              <a:endParaRPr lang="en-GB" altLang="en-US" sz="1800" b="0"/>
            </a:p>
          </p:txBody>
        </p:sp>
        <p:sp>
          <p:nvSpPr>
            <p:cNvPr id="20548" name="Text Box 44"/>
            <p:cNvSpPr txBox="1">
              <a:spLocks noChangeArrowheads="1"/>
            </p:cNvSpPr>
            <p:nvPr/>
          </p:nvSpPr>
          <p:spPr bwMode="auto">
            <a:xfrm>
              <a:off x="1275" y="1823"/>
              <a:ext cx="21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pPr>
                <a:spcBef>
                  <a:spcPct val="50000"/>
                </a:spcBef>
              </a:pPr>
              <a:r>
                <a:rPr lang="en-GB" altLang="en-US" sz="1800" b="0" i="1"/>
                <a:t>S</a:t>
              </a:r>
              <a:endParaRPr lang="en-GB" altLang="en-US" sz="1800" b="0"/>
            </a:p>
          </p:txBody>
        </p:sp>
        <p:sp>
          <p:nvSpPr>
            <p:cNvPr id="20549" name="Text Box 45"/>
            <p:cNvSpPr txBox="1">
              <a:spLocks noChangeArrowheads="1"/>
            </p:cNvSpPr>
            <p:nvPr/>
          </p:nvSpPr>
          <p:spPr bwMode="auto">
            <a:xfrm>
              <a:off x="2513" y="1268"/>
              <a:ext cx="267"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pPr>
                <a:spcBef>
                  <a:spcPct val="50000"/>
                </a:spcBef>
              </a:pPr>
              <a:r>
                <a:rPr lang="en-GB" altLang="en-US" sz="1800" b="0" i="1"/>
                <a:t>Q</a:t>
              </a:r>
              <a:endParaRPr lang="en-GB" altLang="en-US" sz="1800" b="0"/>
            </a:p>
          </p:txBody>
        </p:sp>
        <p:sp>
          <p:nvSpPr>
            <p:cNvPr id="20550" name="Text Box 46"/>
            <p:cNvSpPr txBox="1">
              <a:spLocks noChangeArrowheads="1"/>
            </p:cNvSpPr>
            <p:nvPr/>
          </p:nvSpPr>
          <p:spPr bwMode="auto">
            <a:xfrm>
              <a:off x="2500" y="1740"/>
              <a:ext cx="267"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pPr>
                <a:spcBef>
                  <a:spcPct val="50000"/>
                </a:spcBef>
              </a:pPr>
              <a:r>
                <a:rPr lang="en-GB" altLang="en-US" sz="1800" b="0" i="1"/>
                <a:t>Q'</a:t>
              </a:r>
              <a:endParaRPr lang="en-GB" altLang="en-US" sz="1800" b="0"/>
            </a:p>
          </p:txBody>
        </p:sp>
      </p:grpSp>
      <p:grpSp>
        <p:nvGrpSpPr>
          <p:cNvPr id="20487" name="Group 99"/>
          <p:cNvGrpSpPr>
            <a:grpSpLocks/>
          </p:cNvGrpSpPr>
          <p:nvPr/>
        </p:nvGrpSpPr>
        <p:grpSpPr bwMode="auto">
          <a:xfrm>
            <a:off x="5586413" y="1905000"/>
            <a:ext cx="3557587" cy="1741488"/>
            <a:chOff x="3210" y="1166"/>
            <a:chExt cx="2241" cy="1097"/>
          </a:xfrm>
        </p:grpSpPr>
        <p:graphicFrame>
          <p:nvGraphicFramePr>
            <p:cNvPr id="20528" name="Object 49"/>
            <p:cNvGraphicFramePr>
              <a:graphicFrameLocks noChangeAspect="1"/>
            </p:cNvGraphicFramePr>
            <p:nvPr/>
          </p:nvGraphicFramePr>
          <p:xfrm>
            <a:off x="3210" y="1171"/>
            <a:ext cx="2241" cy="1092"/>
          </p:xfrm>
          <a:graphic>
            <a:graphicData uri="http://schemas.openxmlformats.org/presentationml/2006/ole">
              <mc:AlternateContent xmlns:mc="http://schemas.openxmlformats.org/markup-compatibility/2006">
                <mc:Choice xmlns:v="urn:schemas-microsoft-com:vml" Requires="v">
                  <p:oleObj name="Document" r:id="rId4" imgW="3560064" imgH="1743456" progId="Word.Document.8">
                    <p:embed/>
                  </p:oleObj>
                </mc:Choice>
                <mc:Fallback>
                  <p:oleObj name="Document" r:id="rId4" imgW="3560064" imgH="1743456" progId="Word.Document.8">
                    <p:embed/>
                    <p:pic>
                      <p:nvPicPr>
                        <p:cNvPr id="20528" name="Object 4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10" y="1171"/>
                          <a:ext cx="2241" cy="10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0529" name="Line 50"/>
            <p:cNvSpPr>
              <a:spLocks noChangeShapeType="1"/>
            </p:cNvSpPr>
            <p:nvPr/>
          </p:nvSpPr>
          <p:spPr bwMode="auto">
            <a:xfrm>
              <a:off x="3303" y="1323"/>
              <a:ext cx="998"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
            </a:p>
          </p:txBody>
        </p:sp>
        <p:sp>
          <p:nvSpPr>
            <p:cNvPr id="20530" name="Line 51"/>
            <p:cNvSpPr>
              <a:spLocks noChangeShapeType="1"/>
            </p:cNvSpPr>
            <p:nvPr/>
          </p:nvSpPr>
          <p:spPr bwMode="auto">
            <a:xfrm rot="5400000">
              <a:off x="3312" y="1658"/>
              <a:ext cx="984"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
            </a:p>
          </p:txBody>
        </p:sp>
      </p:grpSp>
      <p:grpSp>
        <p:nvGrpSpPr>
          <p:cNvPr id="95" name="Group 191"/>
          <p:cNvGrpSpPr>
            <a:grpSpLocks/>
          </p:cNvGrpSpPr>
          <p:nvPr/>
        </p:nvGrpSpPr>
        <p:grpSpPr bwMode="auto">
          <a:xfrm>
            <a:off x="1981200" y="1905000"/>
            <a:ext cx="3733800" cy="1357313"/>
            <a:chOff x="1248" y="1200"/>
            <a:chExt cx="2352" cy="855"/>
          </a:xfrm>
        </p:grpSpPr>
        <p:grpSp>
          <p:nvGrpSpPr>
            <p:cNvPr id="20521" name="Group 159"/>
            <p:cNvGrpSpPr>
              <a:grpSpLocks/>
            </p:cNvGrpSpPr>
            <p:nvPr/>
          </p:nvGrpSpPr>
          <p:grpSpPr bwMode="auto">
            <a:xfrm>
              <a:off x="1248" y="1200"/>
              <a:ext cx="240" cy="855"/>
              <a:chOff x="1344" y="1200"/>
              <a:chExt cx="240" cy="855"/>
            </a:xfrm>
          </p:grpSpPr>
          <p:sp>
            <p:nvSpPr>
              <p:cNvPr id="20526" name="Text Box 155"/>
              <p:cNvSpPr txBox="1">
                <a:spLocks noChangeArrowheads="1"/>
              </p:cNvSpPr>
              <p:nvPr/>
            </p:nvSpPr>
            <p:spPr bwMode="auto">
              <a:xfrm>
                <a:off x="1344" y="1200"/>
                <a:ext cx="24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pPr>
                  <a:spcBef>
                    <a:spcPct val="50000"/>
                  </a:spcBef>
                </a:pPr>
                <a:r>
                  <a:rPr lang="en-GB" altLang="en-US" sz="1800">
                    <a:solidFill>
                      <a:srgbClr val="0000CC"/>
                    </a:solidFill>
                  </a:rPr>
                  <a:t>0</a:t>
                </a:r>
              </a:p>
            </p:txBody>
          </p:sp>
          <p:sp>
            <p:nvSpPr>
              <p:cNvPr id="20527" name="Text Box 156"/>
              <p:cNvSpPr txBox="1">
                <a:spLocks noChangeArrowheads="1"/>
              </p:cNvSpPr>
              <p:nvPr/>
            </p:nvSpPr>
            <p:spPr bwMode="auto">
              <a:xfrm>
                <a:off x="1344" y="1824"/>
                <a:ext cx="24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pPr>
                  <a:spcBef>
                    <a:spcPct val="50000"/>
                  </a:spcBef>
                </a:pPr>
                <a:r>
                  <a:rPr lang="en-GB" altLang="en-US" sz="1800">
                    <a:solidFill>
                      <a:srgbClr val="0000CC"/>
                    </a:solidFill>
                  </a:rPr>
                  <a:t>1</a:t>
                </a:r>
              </a:p>
            </p:txBody>
          </p:sp>
        </p:grpSp>
        <p:grpSp>
          <p:nvGrpSpPr>
            <p:cNvPr id="20522" name="Group 160"/>
            <p:cNvGrpSpPr>
              <a:grpSpLocks/>
            </p:cNvGrpSpPr>
            <p:nvPr/>
          </p:nvGrpSpPr>
          <p:grpSpPr bwMode="auto">
            <a:xfrm>
              <a:off x="2832" y="1248"/>
              <a:ext cx="240" cy="759"/>
              <a:chOff x="2976" y="1248"/>
              <a:chExt cx="240" cy="759"/>
            </a:xfrm>
          </p:grpSpPr>
          <p:sp>
            <p:nvSpPr>
              <p:cNvPr id="20524" name="Text Box 157"/>
              <p:cNvSpPr txBox="1">
                <a:spLocks noChangeArrowheads="1"/>
              </p:cNvSpPr>
              <p:nvPr/>
            </p:nvSpPr>
            <p:spPr bwMode="auto">
              <a:xfrm>
                <a:off x="2976" y="1248"/>
                <a:ext cx="24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pPr>
                  <a:spcBef>
                    <a:spcPct val="50000"/>
                  </a:spcBef>
                </a:pPr>
                <a:r>
                  <a:rPr lang="en-GB" altLang="en-US" sz="1800">
                    <a:solidFill>
                      <a:srgbClr val="0000CC"/>
                    </a:solidFill>
                  </a:rPr>
                  <a:t>1</a:t>
                </a:r>
              </a:p>
            </p:txBody>
          </p:sp>
          <p:sp>
            <p:nvSpPr>
              <p:cNvPr id="20525" name="Text Box 158"/>
              <p:cNvSpPr txBox="1">
                <a:spLocks noChangeArrowheads="1"/>
              </p:cNvSpPr>
              <p:nvPr/>
            </p:nvSpPr>
            <p:spPr bwMode="auto">
              <a:xfrm>
                <a:off x="2976" y="1776"/>
                <a:ext cx="24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pPr>
                  <a:spcBef>
                    <a:spcPct val="50000"/>
                  </a:spcBef>
                </a:pPr>
                <a:r>
                  <a:rPr lang="en-GB" altLang="en-US" sz="1800">
                    <a:solidFill>
                      <a:srgbClr val="0000CC"/>
                    </a:solidFill>
                  </a:rPr>
                  <a:t>0</a:t>
                </a:r>
              </a:p>
            </p:txBody>
          </p:sp>
        </p:grpSp>
        <p:sp>
          <p:nvSpPr>
            <p:cNvPr id="20523" name="AutoShape 186"/>
            <p:cNvSpPr>
              <a:spLocks noChangeArrowheads="1"/>
            </p:cNvSpPr>
            <p:nvPr/>
          </p:nvSpPr>
          <p:spPr bwMode="auto">
            <a:xfrm>
              <a:off x="3408" y="1392"/>
              <a:ext cx="192" cy="96"/>
            </a:xfrm>
            <a:prstGeom prst="rightArrow">
              <a:avLst>
                <a:gd name="adj1" fmla="val 50000"/>
                <a:gd name="adj2" fmla="val 50000"/>
              </a:avLst>
            </a:prstGeom>
            <a:solidFill>
              <a:srgbClr val="0000FF"/>
            </a:solidFill>
            <a:ln w="9525">
              <a:solidFill>
                <a:schemeClr val="tx1"/>
              </a:solidFill>
              <a:miter lim="800000"/>
              <a:headEnd/>
              <a:tailEnd/>
            </a:ln>
          </p:spPr>
          <p:txBody>
            <a:bodyPr wrap="none" anchor="ct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pPr>
                <a:spcBef>
                  <a:spcPct val="50000"/>
                </a:spcBef>
              </a:pPr>
              <a:endParaRPr lang="en-US" altLang="en-US"/>
            </a:p>
          </p:txBody>
        </p:sp>
      </p:grpSp>
      <p:grpSp>
        <p:nvGrpSpPr>
          <p:cNvPr id="103" name="Group 192"/>
          <p:cNvGrpSpPr>
            <a:grpSpLocks/>
          </p:cNvGrpSpPr>
          <p:nvPr/>
        </p:nvGrpSpPr>
        <p:grpSpPr bwMode="auto">
          <a:xfrm>
            <a:off x="1828800" y="1905000"/>
            <a:ext cx="3886200" cy="1357313"/>
            <a:chOff x="1152" y="1200"/>
            <a:chExt cx="2448" cy="855"/>
          </a:xfrm>
        </p:grpSpPr>
        <p:grpSp>
          <p:nvGrpSpPr>
            <p:cNvPr id="20514" name="Group 171"/>
            <p:cNvGrpSpPr>
              <a:grpSpLocks/>
            </p:cNvGrpSpPr>
            <p:nvPr/>
          </p:nvGrpSpPr>
          <p:grpSpPr bwMode="auto">
            <a:xfrm>
              <a:off x="1152" y="1200"/>
              <a:ext cx="240" cy="855"/>
              <a:chOff x="1344" y="1200"/>
              <a:chExt cx="240" cy="855"/>
            </a:xfrm>
          </p:grpSpPr>
          <p:sp>
            <p:nvSpPr>
              <p:cNvPr id="20519" name="Text Box 172"/>
              <p:cNvSpPr txBox="1">
                <a:spLocks noChangeArrowheads="1"/>
              </p:cNvSpPr>
              <p:nvPr/>
            </p:nvSpPr>
            <p:spPr bwMode="auto">
              <a:xfrm>
                <a:off x="1344" y="1200"/>
                <a:ext cx="24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pPr>
                  <a:spcBef>
                    <a:spcPct val="50000"/>
                  </a:spcBef>
                </a:pPr>
                <a:r>
                  <a:rPr lang="en-GB" altLang="en-US" sz="1800">
                    <a:solidFill>
                      <a:srgbClr val="FF0000"/>
                    </a:solidFill>
                  </a:rPr>
                  <a:t>0</a:t>
                </a:r>
                <a:endParaRPr lang="en-GB" altLang="en-US" sz="1800">
                  <a:solidFill>
                    <a:srgbClr val="0000CC"/>
                  </a:solidFill>
                </a:endParaRPr>
              </a:p>
            </p:txBody>
          </p:sp>
          <p:sp>
            <p:nvSpPr>
              <p:cNvPr id="20520" name="Text Box 173"/>
              <p:cNvSpPr txBox="1">
                <a:spLocks noChangeArrowheads="1"/>
              </p:cNvSpPr>
              <p:nvPr/>
            </p:nvSpPr>
            <p:spPr bwMode="auto">
              <a:xfrm>
                <a:off x="1344" y="1824"/>
                <a:ext cx="24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pPr>
                  <a:spcBef>
                    <a:spcPct val="50000"/>
                  </a:spcBef>
                </a:pPr>
                <a:r>
                  <a:rPr lang="en-GB" altLang="en-US" sz="1800">
                    <a:solidFill>
                      <a:srgbClr val="FF0000"/>
                    </a:solidFill>
                  </a:rPr>
                  <a:t>0</a:t>
                </a:r>
                <a:endParaRPr lang="en-GB" altLang="en-US" sz="1800">
                  <a:solidFill>
                    <a:srgbClr val="0000CC"/>
                  </a:solidFill>
                </a:endParaRPr>
              </a:p>
            </p:txBody>
          </p:sp>
        </p:grpSp>
        <p:grpSp>
          <p:nvGrpSpPr>
            <p:cNvPr id="20515" name="Group 174"/>
            <p:cNvGrpSpPr>
              <a:grpSpLocks/>
            </p:cNvGrpSpPr>
            <p:nvPr/>
          </p:nvGrpSpPr>
          <p:grpSpPr bwMode="auto">
            <a:xfrm>
              <a:off x="2928" y="1248"/>
              <a:ext cx="240" cy="759"/>
              <a:chOff x="2976" y="1248"/>
              <a:chExt cx="240" cy="759"/>
            </a:xfrm>
          </p:grpSpPr>
          <p:sp>
            <p:nvSpPr>
              <p:cNvPr id="20517" name="Text Box 175"/>
              <p:cNvSpPr txBox="1">
                <a:spLocks noChangeArrowheads="1"/>
              </p:cNvSpPr>
              <p:nvPr/>
            </p:nvSpPr>
            <p:spPr bwMode="auto">
              <a:xfrm>
                <a:off x="2976" y="1248"/>
                <a:ext cx="24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pPr>
                  <a:spcBef>
                    <a:spcPct val="50000"/>
                  </a:spcBef>
                </a:pPr>
                <a:r>
                  <a:rPr lang="en-GB" altLang="en-US" sz="1800">
                    <a:solidFill>
                      <a:srgbClr val="FF0000"/>
                    </a:solidFill>
                  </a:rPr>
                  <a:t>1</a:t>
                </a:r>
                <a:endParaRPr lang="en-GB" altLang="en-US" sz="1800">
                  <a:solidFill>
                    <a:srgbClr val="0000CC"/>
                  </a:solidFill>
                </a:endParaRPr>
              </a:p>
            </p:txBody>
          </p:sp>
          <p:sp>
            <p:nvSpPr>
              <p:cNvPr id="20518" name="Text Box 176"/>
              <p:cNvSpPr txBox="1">
                <a:spLocks noChangeArrowheads="1"/>
              </p:cNvSpPr>
              <p:nvPr/>
            </p:nvSpPr>
            <p:spPr bwMode="auto">
              <a:xfrm>
                <a:off x="2976" y="1776"/>
                <a:ext cx="24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pPr>
                  <a:spcBef>
                    <a:spcPct val="50000"/>
                  </a:spcBef>
                </a:pPr>
                <a:r>
                  <a:rPr lang="en-GB" altLang="en-US" sz="1800">
                    <a:solidFill>
                      <a:srgbClr val="FF0000"/>
                    </a:solidFill>
                  </a:rPr>
                  <a:t>0</a:t>
                </a:r>
                <a:endParaRPr lang="en-GB" altLang="en-US" sz="1800">
                  <a:solidFill>
                    <a:srgbClr val="0000CC"/>
                  </a:solidFill>
                </a:endParaRPr>
              </a:p>
            </p:txBody>
          </p:sp>
        </p:grpSp>
        <p:sp>
          <p:nvSpPr>
            <p:cNvPr id="20516" name="AutoShape 187"/>
            <p:cNvSpPr>
              <a:spLocks noChangeArrowheads="1"/>
            </p:cNvSpPr>
            <p:nvPr/>
          </p:nvSpPr>
          <p:spPr bwMode="auto">
            <a:xfrm>
              <a:off x="3408" y="1536"/>
              <a:ext cx="192" cy="96"/>
            </a:xfrm>
            <a:prstGeom prst="rightArrow">
              <a:avLst>
                <a:gd name="adj1" fmla="val 50000"/>
                <a:gd name="adj2" fmla="val 50000"/>
              </a:avLst>
            </a:prstGeom>
            <a:solidFill>
              <a:srgbClr val="FF0000"/>
            </a:solidFill>
            <a:ln w="9525">
              <a:solidFill>
                <a:schemeClr val="tx1"/>
              </a:solidFill>
              <a:miter lim="800000"/>
              <a:headEnd/>
              <a:tailEnd/>
            </a:ln>
          </p:spPr>
          <p:txBody>
            <a:bodyPr wrap="none" anchor="ct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pPr>
                <a:spcBef>
                  <a:spcPct val="50000"/>
                </a:spcBef>
              </a:pPr>
              <a:endParaRPr lang="en-US" altLang="en-US"/>
            </a:p>
          </p:txBody>
        </p:sp>
      </p:grpSp>
      <p:grpSp>
        <p:nvGrpSpPr>
          <p:cNvPr id="111" name="Group 193"/>
          <p:cNvGrpSpPr>
            <a:grpSpLocks/>
          </p:cNvGrpSpPr>
          <p:nvPr/>
        </p:nvGrpSpPr>
        <p:grpSpPr bwMode="auto">
          <a:xfrm>
            <a:off x="1676400" y="1905000"/>
            <a:ext cx="4038600" cy="1357313"/>
            <a:chOff x="1056" y="1200"/>
            <a:chExt cx="2544" cy="855"/>
          </a:xfrm>
        </p:grpSpPr>
        <p:grpSp>
          <p:nvGrpSpPr>
            <p:cNvPr id="20507" name="Group 163"/>
            <p:cNvGrpSpPr>
              <a:grpSpLocks/>
            </p:cNvGrpSpPr>
            <p:nvPr/>
          </p:nvGrpSpPr>
          <p:grpSpPr bwMode="auto">
            <a:xfrm>
              <a:off x="1056" y="1200"/>
              <a:ext cx="240" cy="855"/>
              <a:chOff x="1344" y="1200"/>
              <a:chExt cx="240" cy="855"/>
            </a:xfrm>
          </p:grpSpPr>
          <p:sp>
            <p:nvSpPr>
              <p:cNvPr id="20512" name="Text Box 164"/>
              <p:cNvSpPr txBox="1">
                <a:spLocks noChangeArrowheads="1"/>
              </p:cNvSpPr>
              <p:nvPr/>
            </p:nvSpPr>
            <p:spPr bwMode="auto">
              <a:xfrm>
                <a:off x="1344" y="1200"/>
                <a:ext cx="24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pPr>
                  <a:spcBef>
                    <a:spcPct val="50000"/>
                  </a:spcBef>
                </a:pPr>
                <a:r>
                  <a:rPr lang="en-GB" altLang="en-US" sz="1800">
                    <a:solidFill>
                      <a:schemeClr val="hlink"/>
                    </a:solidFill>
                  </a:rPr>
                  <a:t>1</a:t>
                </a:r>
              </a:p>
            </p:txBody>
          </p:sp>
          <p:sp>
            <p:nvSpPr>
              <p:cNvPr id="20513" name="Text Box 165"/>
              <p:cNvSpPr txBox="1">
                <a:spLocks noChangeArrowheads="1"/>
              </p:cNvSpPr>
              <p:nvPr/>
            </p:nvSpPr>
            <p:spPr bwMode="auto">
              <a:xfrm>
                <a:off x="1344" y="1824"/>
                <a:ext cx="24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pPr>
                  <a:spcBef>
                    <a:spcPct val="50000"/>
                  </a:spcBef>
                </a:pPr>
                <a:r>
                  <a:rPr lang="en-GB" altLang="en-US" sz="1800">
                    <a:solidFill>
                      <a:schemeClr val="hlink"/>
                    </a:solidFill>
                  </a:rPr>
                  <a:t>0</a:t>
                </a:r>
              </a:p>
            </p:txBody>
          </p:sp>
        </p:grpSp>
        <p:grpSp>
          <p:nvGrpSpPr>
            <p:cNvPr id="20508" name="Group 166"/>
            <p:cNvGrpSpPr>
              <a:grpSpLocks/>
            </p:cNvGrpSpPr>
            <p:nvPr/>
          </p:nvGrpSpPr>
          <p:grpSpPr bwMode="auto">
            <a:xfrm>
              <a:off x="3024" y="1248"/>
              <a:ext cx="240" cy="759"/>
              <a:chOff x="2976" y="1248"/>
              <a:chExt cx="240" cy="759"/>
            </a:xfrm>
          </p:grpSpPr>
          <p:sp>
            <p:nvSpPr>
              <p:cNvPr id="20510" name="Text Box 167"/>
              <p:cNvSpPr txBox="1">
                <a:spLocks noChangeArrowheads="1"/>
              </p:cNvSpPr>
              <p:nvPr/>
            </p:nvSpPr>
            <p:spPr bwMode="auto">
              <a:xfrm>
                <a:off x="2976" y="1248"/>
                <a:ext cx="24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pPr>
                  <a:spcBef>
                    <a:spcPct val="50000"/>
                  </a:spcBef>
                </a:pPr>
                <a:r>
                  <a:rPr lang="en-GB" altLang="en-US" sz="1800">
                    <a:solidFill>
                      <a:schemeClr val="hlink"/>
                    </a:solidFill>
                  </a:rPr>
                  <a:t>0</a:t>
                </a:r>
              </a:p>
            </p:txBody>
          </p:sp>
          <p:sp>
            <p:nvSpPr>
              <p:cNvPr id="20511" name="Text Box 168"/>
              <p:cNvSpPr txBox="1">
                <a:spLocks noChangeArrowheads="1"/>
              </p:cNvSpPr>
              <p:nvPr/>
            </p:nvSpPr>
            <p:spPr bwMode="auto">
              <a:xfrm>
                <a:off x="2976" y="1776"/>
                <a:ext cx="24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pPr>
                  <a:spcBef>
                    <a:spcPct val="50000"/>
                  </a:spcBef>
                </a:pPr>
                <a:r>
                  <a:rPr lang="en-GB" altLang="en-US" sz="1800">
                    <a:solidFill>
                      <a:schemeClr val="hlink"/>
                    </a:solidFill>
                  </a:rPr>
                  <a:t>1</a:t>
                </a:r>
              </a:p>
            </p:txBody>
          </p:sp>
        </p:grpSp>
        <p:sp>
          <p:nvSpPr>
            <p:cNvPr id="20509" name="AutoShape 188"/>
            <p:cNvSpPr>
              <a:spLocks noChangeArrowheads="1"/>
            </p:cNvSpPr>
            <p:nvPr/>
          </p:nvSpPr>
          <p:spPr bwMode="auto">
            <a:xfrm>
              <a:off x="3408" y="1680"/>
              <a:ext cx="192" cy="96"/>
            </a:xfrm>
            <a:prstGeom prst="rightArrow">
              <a:avLst>
                <a:gd name="adj1" fmla="val 50000"/>
                <a:gd name="adj2" fmla="val 50000"/>
              </a:avLst>
            </a:prstGeom>
            <a:solidFill>
              <a:srgbClr val="9900CC"/>
            </a:solidFill>
            <a:ln w="9525">
              <a:solidFill>
                <a:schemeClr val="tx1"/>
              </a:solidFill>
              <a:miter lim="800000"/>
              <a:headEnd/>
              <a:tailEnd/>
            </a:ln>
          </p:spPr>
          <p:txBody>
            <a:bodyPr wrap="none" anchor="ct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pPr>
                <a:spcBef>
                  <a:spcPct val="50000"/>
                </a:spcBef>
              </a:pPr>
              <a:endParaRPr lang="en-US" altLang="en-US"/>
            </a:p>
          </p:txBody>
        </p:sp>
      </p:grpSp>
      <p:grpSp>
        <p:nvGrpSpPr>
          <p:cNvPr id="119" name="Group 202"/>
          <p:cNvGrpSpPr>
            <a:grpSpLocks/>
          </p:cNvGrpSpPr>
          <p:nvPr/>
        </p:nvGrpSpPr>
        <p:grpSpPr bwMode="auto">
          <a:xfrm>
            <a:off x="1447800" y="1905000"/>
            <a:ext cx="4267200" cy="1357313"/>
            <a:chOff x="912" y="1200"/>
            <a:chExt cx="2688" cy="855"/>
          </a:xfrm>
        </p:grpSpPr>
        <p:grpSp>
          <p:nvGrpSpPr>
            <p:cNvPr id="20500" name="Group 180"/>
            <p:cNvGrpSpPr>
              <a:grpSpLocks/>
            </p:cNvGrpSpPr>
            <p:nvPr/>
          </p:nvGrpSpPr>
          <p:grpSpPr bwMode="auto">
            <a:xfrm>
              <a:off x="912" y="1200"/>
              <a:ext cx="240" cy="855"/>
              <a:chOff x="1344" y="1200"/>
              <a:chExt cx="240" cy="855"/>
            </a:xfrm>
          </p:grpSpPr>
          <p:sp>
            <p:nvSpPr>
              <p:cNvPr id="20505" name="Text Box 181"/>
              <p:cNvSpPr txBox="1">
                <a:spLocks noChangeArrowheads="1"/>
              </p:cNvSpPr>
              <p:nvPr/>
            </p:nvSpPr>
            <p:spPr bwMode="auto">
              <a:xfrm>
                <a:off x="1344" y="1200"/>
                <a:ext cx="24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pPr>
                  <a:spcBef>
                    <a:spcPct val="50000"/>
                  </a:spcBef>
                </a:pPr>
                <a:r>
                  <a:rPr lang="en-GB" altLang="en-US" sz="1800">
                    <a:solidFill>
                      <a:srgbClr val="006600"/>
                    </a:solidFill>
                  </a:rPr>
                  <a:t>0</a:t>
                </a:r>
              </a:p>
            </p:txBody>
          </p:sp>
          <p:sp>
            <p:nvSpPr>
              <p:cNvPr id="20506" name="Text Box 182"/>
              <p:cNvSpPr txBox="1">
                <a:spLocks noChangeArrowheads="1"/>
              </p:cNvSpPr>
              <p:nvPr/>
            </p:nvSpPr>
            <p:spPr bwMode="auto">
              <a:xfrm>
                <a:off x="1344" y="1824"/>
                <a:ext cx="24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pPr>
                  <a:spcBef>
                    <a:spcPct val="50000"/>
                  </a:spcBef>
                </a:pPr>
                <a:r>
                  <a:rPr lang="en-GB" altLang="en-US" sz="1800">
                    <a:solidFill>
                      <a:srgbClr val="006600"/>
                    </a:solidFill>
                  </a:rPr>
                  <a:t>0</a:t>
                </a:r>
              </a:p>
            </p:txBody>
          </p:sp>
        </p:grpSp>
        <p:grpSp>
          <p:nvGrpSpPr>
            <p:cNvPr id="20501" name="Group 183"/>
            <p:cNvGrpSpPr>
              <a:grpSpLocks/>
            </p:cNvGrpSpPr>
            <p:nvPr/>
          </p:nvGrpSpPr>
          <p:grpSpPr bwMode="auto">
            <a:xfrm>
              <a:off x="3120" y="1248"/>
              <a:ext cx="240" cy="759"/>
              <a:chOff x="2976" y="1248"/>
              <a:chExt cx="240" cy="759"/>
            </a:xfrm>
          </p:grpSpPr>
          <p:sp>
            <p:nvSpPr>
              <p:cNvPr id="20503" name="Text Box 184"/>
              <p:cNvSpPr txBox="1">
                <a:spLocks noChangeArrowheads="1"/>
              </p:cNvSpPr>
              <p:nvPr/>
            </p:nvSpPr>
            <p:spPr bwMode="auto">
              <a:xfrm>
                <a:off x="2976" y="1248"/>
                <a:ext cx="24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pPr>
                  <a:spcBef>
                    <a:spcPct val="50000"/>
                  </a:spcBef>
                </a:pPr>
                <a:r>
                  <a:rPr lang="en-GB" altLang="en-US" sz="1800">
                    <a:solidFill>
                      <a:srgbClr val="006600"/>
                    </a:solidFill>
                  </a:rPr>
                  <a:t>0</a:t>
                </a:r>
              </a:p>
            </p:txBody>
          </p:sp>
          <p:sp>
            <p:nvSpPr>
              <p:cNvPr id="20504" name="Text Box 185"/>
              <p:cNvSpPr txBox="1">
                <a:spLocks noChangeArrowheads="1"/>
              </p:cNvSpPr>
              <p:nvPr/>
            </p:nvSpPr>
            <p:spPr bwMode="auto">
              <a:xfrm>
                <a:off x="2976" y="1776"/>
                <a:ext cx="24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pPr>
                  <a:spcBef>
                    <a:spcPct val="50000"/>
                  </a:spcBef>
                </a:pPr>
                <a:r>
                  <a:rPr lang="en-GB" altLang="en-US" sz="1800">
                    <a:solidFill>
                      <a:srgbClr val="006600"/>
                    </a:solidFill>
                  </a:rPr>
                  <a:t>1</a:t>
                </a:r>
              </a:p>
            </p:txBody>
          </p:sp>
        </p:grpSp>
        <p:sp>
          <p:nvSpPr>
            <p:cNvPr id="20502" name="AutoShape 189"/>
            <p:cNvSpPr>
              <a:spLocks noChangeArrowheads="1"/>
            </p:cNvSpPr>
            <p:nvPr/>
          </p:nvSpPr>
          <p:spPr bwMode="auto">
            <a:xfrm>
              <a:off x="3408" y="1872"/>
              <a:ext cx="192" cy="96"/>
            </a:xfrm>
            <a:prstGeom prst="rightArrow">
              <a:avLst>
                <a:gd name="adj1" fmla="val 50000"/>
                <a:gd name="adj2" fmla="val 50000"/>
              </a:avLst>
            </a:prstGeom>
            <a:solidFill>
              <a:srgbClr val="006600"/>
            </a:solidFill>
            <a:ln w="9525">
              <a:solidFill>
                <a:schemeClr val="tx1"/>
              </a:solidFill>
              <a:miter lim="800000"/>
              <a:headEnd/>
              <a:tailEnd/>
            </a:ln>
          </p:spPr>
          <p:txBody>
            <a:bodyPr wrap="none" anchor="ct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pPr>
                <a:spcBef>
                  <a:spcPct val="50000"/>
                </a:spcBef>
              </a:pPr>
              <a:endParaRPr lang="en-US" altLang="en-US"/>
            </a:p>
          </p:txBody>
        </p:sp>
      </p:grpSp>
      <p:grpSp>
        <p:nvGrpSpPr>
          <p:cNvPr id="127" name="Group 211"/>
          <p:cNvGrpSpPr>
            <a:grpSpLocks/>
          </p:cNvGrpSpPr>
          <p:nvPr/>
        </p:nvGrpSpPr>
        <p:grpSpPr bwMode="auto">
          <a:xfrm>
            <a:off x="1295400" y="1905000"/>
            <a:ext cx="4419600" cy="1447800"/>
            <a:chOff x="816" y="1200"/>
            <a:chExt cx="2784" cy="912"/>
          </a:xfrm>
        </p:grpSpPr>
        <p:sp>
          <p:nvSpPr>
            <p:cNvPr id="20493" name="AutoShape 190"/>
            <p:cNvSpPr>
              <a:spLocks noChangeArrowheads="1"/>
            </p:cNvSpPr>
            <p:nvPr/>
          </p:nvSpPr>
          <p:spPr bwMode="auto">
            <a:xfrm>
              <a:off x="3408" y="2016"/>
              <a:ext cx="192" cy="96"/>
            </a:xfrm>
            <a:prstGeom prst="rightArrow">
              <a:avLst>
                <a:gd name="adj1" fmla="val 50000"/>
                <a:gd name="adj2" fmla="val 50000"/>
              </a:avLst>
            </a:prstGeom>
            <a:solidFill>
              <a:srgbClr val="FF6600"/>
            </a:solidFill>
            <a:ln w="9525">
              <a:solidFill>
                <a:schemeClr val="tx1"/>
              </a:solidFill>
              <a:miter lim="800000"/>
              <a:headEnd/>
              <a:tailEnd/>
            </a:ln>
          </p:spPr>
          <p:txBody>
            <a:bodyPr wrap="none" anchor="ct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pPr>
                <a:spcBef>
                  <a:spcPct val="50000"/>
                </a:spcBef>
              </a:pPr>
              <a:endParaRPr lang="en-US" altLang="en-US"/>
            </a:p>
          </p:txBody>
        </p:sp>
        <p:grpSp>
          <p:nvGrpSpPr>
            <p:cNvPr id="20494" name="Group 204"/>
            <p:cNvGrpSpPr>
              <a:grpSpLocks/>
            </p:cNvGrpSpPr>
            <p:nvPr/>
          </p:nvGrpSpPr>
          <p:grpSpPr bwMode="auto">
            <a:xfrm>
              <a:off x="816" y="1200"/>
              <a:ext cx="240" cy="855"/>
              <a:chOff x="1344" y="1200"/>
              <a:chExt cx="240" cy="855"/>
            </a:xfrm>
          </p:grpSpPr>
          <p:sp>
            <p:nvSpPr>
              <p:cNvPr id="20498" name="Text Box 205"/>
              <p:cNvSpPr txBox="1">
                <a:spLocks noChangeArrowheads="1"/>
              </p:cNvSpPr>
              <p:nvPr/>
            </p:nvSpPr>
            <p:spPr bwMode="auto">
              <a:xfrm>
                <a:off x="1344" y="1200"/>
                <a:ext cx="24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pPr>
                  <a:spcBef>
                    <a:spcPct val="50000"/>
                  </a:spcBef>
                </a:pPr>
                <a:r>
                  <a:rPr lang="en-GB" altLang="en-US" sz="1800">
                    <a:solidFill>
                      <a:srgbClr val="FF9900"/>
                    </a:solidFill>
                  </a:rPr>
                  <a:t>1</a:t>
                </a:r>
              </a:p>
            </p:txBody>
          </p:sp>
          <p:sp>
            <p:nvSpPr>
              <p:cNvPr id="20499" name="Text Box 206"/>
              <p:cNvSpPr txBox="1">
                <a:spLocks noChangeArrowheads="1"/>
              </p:cNvSpPr>
              <p:nvPr/>
            </p:nvSpPr>
            <p:spPr bwMode="auto">
              <a:xfrm>
                <a:off x="1344" y="1824"/>
                <a:ext cx="24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pPr>
                  <a:spcBef>
                    <a:spcPct val="50000"/>
                  </a:spcBef>
                </a:pPr>
                <a:r>
                  <a:rPr lang="en-GB" altLang="en-US" sz="1800">
                    <a:solidFill>
                      <a:srgbClr val="FF9900"/>
                    </a:solidFill>
                  </a:rPr>
                  <a:t>1</a:t>
                </a:r>
              </a:p>
            </p:txBody>
          </p:sp>
        </p:grpSp>
        <p:grpSp>
          <p:nvGrpSpPr>
            <p:cNvPr id="20495" name="Group 207"/>
            <p:cNvGrpSpPr>
              <a:grpSpLocks/>
            </p:cNvGrpSpPr>
            <p:nvPr/>
          </p:nvGrpSpPr>
          <p:grpSpPr bwMode="auto">
            <a:xfrm>
              <a:off x="3216" y="1248"/>
              <a:ext cx="240" cy="759"/>
              <a:chOff x="2976" y="1248"/>
              <a:chExt cx="240" cy="759"/>
            </a:xfrm>
          </p:grpSpPr>
          <p:sp>
            <p:nvSpPr>
              <p:cNvPr id="20496" name="Text Box 208"/>
              <p:cNvSpPr txBox="1">
                <a:spLocks noChangeArrowheads="1"/>
              </p:cNvSpPr>
              <p:nvPr/>
            </p:nvSpPr>
            <p:spPr bwMode="auto">
              <a:xfrm>
                <a:off x="2976" y="1248"/>
                <a:ext cx="24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pPr>
                  <a:spcBef>
                    <a:spcPct val="50000"/>
                  </a:spcBef>
                </a:pPr>
                <a:r>
                  <a:rPr lang="en-GB" altLang="en-US" sz="1800">
                    <a:solidFill>
                      <a:srgbClr val="FF9900"/>
                    </a:solidFill>
                  </a:rPr>
                  <a:t>0</a:t>
                </a:r>
              </a:p>
            </p:txBody>
          </p:sp>
          <p:sp>
            <p:nvSpPr>
              <p:cNvPr id="20497" name="Text Box 209"/>
              <p:cNvSpPr txBox="1">
                <a:spLocks noChangeArrowheads="1"/>
              </p:cNvSpPr>
              <p:nvPr/>
            </p:nvSpPr>
            <p:spPr bwMode="auto">
              <a:xfrm>
                <a:off x="2976" y="1776"/>
                <a:ext cx="24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pPr>
                  <a:spcBef>
                    <a:spcPct val="50000"/>
                  </a:spcBef>
                </a:pPr>
                <a:r>
                  <a:rPr lang="en-GB" altLang="en-US" sz="1800">
                    <a:solidFill>
                      <a:srgbClr val="FF9900"/>
                    </a:solidFill>
                  </a:rPr>
                  <a:t>0</a:t>
                </a:r>
              </a:p>
            </p:txBody>
          </p:sp>
        </p:grpSp>
      </p:grpSp>
    </p:spTree>
    <p:extLst>
      <p:ext uri="{BB962C8B-B14F-4D97-AF65-F5344CB8AC3E}">
        <p14:creationId xmlns:p14="http://schemas.microsoft.com/office/powerpoint/2010/main" val="253952519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9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10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111"/>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499"/>
                                          </p:stCondLst>
                                        </p:cTn>
                                        <p:tgtEl>
                                          <p:spTgt spid="119"/>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499"/>
                                          </p:stCondLst>
                                        </p:cTn>
                                        <p:tgtEl>
                                          <p:spTgt spid="1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txBox="1">
            <a:spLocks noGrp="1"/>
          </p:cNvSpPr>
          <p:nvPr>
            <p:ph type="ctrTitle"/>
          </p:nvPr>
        </p:nvSpPr>
        <p:spPr>
          <a:xfrm>
            <a:off x="0" y="0"/>
            <a:ext cx="5486400" cy="914400"/>
          </a:xfrm>
        </p:spPr>
        <p:txBody>
          <a:bodyPr/>
          <a:lstStyle/>
          <a:p>
            <a:pPr eaLnBrk="1" hangingPunct="1">
              <a:spcBef>
                <a:spcPct val="0"/>
              </a:spcBef>
              <a:spcAft>
                <a:spcPct val="0"/>
              </a:spcAft>
            </a:pPr>
            <a:r>
              <a:rPr lang="en-US" altLang="" sz="3000">
                <a:latin typeface="Calibri" panose="020F0502020204030204" pitchFamily="34" charset="0"/>
                <a:cs typeface="Calibri" panose="020F0502020204030204" pitchFamily="34" charset="0"/>
                <a:sym typeface="Calibri" panose="020F0502020204030204" pitchFamily="34" charset="0"/>
              </a:rPr>
              <a:t> </a:t>
            </a:r>
          </a:p>
        </p:txBody>
      </p:sp>
      <p:pic>
        <p:nvPicPr>
          <p:cNvPr id="22531" name="Picture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62983" y="142875"/>
            <a:ext cx="2006600" cy="8445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4" name="Rectangle 2"/>
          <p:cNvSpPr txBox="1">
            <a:spLocks noChangeArrowheads="1"/>
          </p:cNvSpPr>
          <p:nvPr/>
        </p:nvSpPr>
        <p:spPr>
          <a:xfrm>
            <a:off x="3005137" y="152400"/>
            <a:ext cx="2714625" cy="762000"/>
          </a:xfrm>
          <a:prstGeom prst="rect">
            <a:avLst/>
          </a:prstGeom>
          <a:noFill/>
          <a:ln>
            <a:noFill/>
          </a:ln>
        </p:spPr>
        <p:txBody>
          <a:bodyPr spcFirstLastPara="1" lIns="91425" tIns="45700" rIns="91425" bIns="45700" anchor="ct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400"/>
              <a:buFont typeface="Arial"/>
              <a:buNone/>
              <a:defRPr sz="3000" b="0" i="0" u="none" strike="noStrike" cap="none">
                <a:solidFill>
                  <a:schemeClr val="dk1"/>
                </a:solidFill>
                <a:latin typeface="Calibri"/>
                <a:ea typeface="Calibri"/>
                <a:cs typeface="Calibri"/>
                <a:sym typeface="Calibri"/>
              </a:defRPr>
            </a:lvl1pPr>
            <a:lvl2pPr marR="0" lvl="1" algn="ctr" rtl="0">
              <a:lnSpc>
                <a:spcPct val="100000"/>
              </a:lnSpc>
              <a:spcBef>
                <a:spcPts val="0"/>
              </a:spcBef>
              <a:spcAft>
                <a:spcPts val="0"/>
              </a:spcAft>
              <a:buClr>
                <a:srgbClr val="000000"/>
              </a:buClr>
              <a:buSzPts val="1400"/>
              <a:buFont typeface="Arial"/>
              <a:buNone/>
              <a:defRPr sz="3000" b="0" i="0" u="none" strike="noStrike" cap="none">
                <a:solidFill>
                  <a:schemeClr val="dk1"/>
                </a:solidFill>
                <a:latin typeface="Calibri"/>
                <a:ea typeface="Calibri"/>
                <a:cs typeface="Calibri"/>
                <a:sym typeface="Calibri"/>
              </a:defRPr>
            </a:lvl2pPr>
            <a:lvl3pPr marR="0" lvl="2" algn="ctr" rtl="0">
              <a:lnSpc>
                <a:spcPct val="100000"/>
              </a:lnSpc>
              <a:spcBef>
                <a:spcPts val="0"/>
              </a:spcBef>
              <a:spcAft>
                <a:spcPts val="0"/>
              </a:spcAft>
              <a:buClr>
                <a:srgbClr val="000000"/>
              </a:buClr>
              <a:buSzPts val="1400"/>
              <a:buFont typeface="Arial"/>
              <a:buNone/>
              <a:defRPr sz="3000" b="0" i="0" u="none" strike="noStrike" cap="none">
                <a:solidFill>
                  <a:schemeClr val="dk1"/>
                </a:solidFill>
                <a:latin typeface="Calibri"/>
                <a:ea typeface="Calibri"/>
                <a:cs typeface="Calibri"/>
                <a:sym typeface="Calibri"/>
              </a:defRPr>
            </a:lvl3pPr>
            <a:lvl4pPr marR="0" lvl="3" algn="ctr" rtl="0">
              <a:lnSpc>
                <a:spcPct val="100000"/>
              </a:lnSpc>
              <a:spcBef>
                <a:spcPts val="0"/>
              </a:spcBef>
              <a:spcAft>
                <a:spcPts val="0"/>
              </a:spcAft>
              <a:buClr>
                <a:srgbClr val="000000"/>
              </a:buClr>
              <a:buSzPts val="1400"/>
              <a:buFont typeface="Arial"/>
              <a:buNone/>
              <a:defRPr sz="3000" b="0" i="0" u="none" strike="noStrike" cap="none">
                <a:solidFill>
                  <a:schemeClr val="dk1"/>
                </a:solidFill>
                <a:latin typeface="Calibri"/>
                <a:ea typeface="Calibri"/>
                <a:cs typeface="Calibri"/>
                <a:sym typeface="Calibri"/>
              </a:defRPr>
            </a:lvl4pPr>
            <a:lvl5pPr marR="0" lvl="4" algn="ctr" rtl="0">
              <a:lnSpc>
                <a:spcPct val="100000"/>
              </a:lnSpc>
              <a:spcBef>
                <a:spcPts val="0"/>
              </a:spcBef>
              <a:spcAft>
                <a:spcPts val="0"/>
              </a:spcAft>
              <a:buClr>
                <a:srgbClr val="000000"/>
              </a:buClr>
              <a:buSzPts val="1400"/>
              <a:buFont typeface="Arial"/>
              <a:buNone/>
              <a:defRPr sz="3000" b="0" i="0" u="none" strike="noStrike" cap="none">
                <a:solidFill>
                  <a:schemeClr val="dk1"/>
                </a:solidFill>
                <a:latin typeface="Calibri"/>
                <a:ea typeface="Calibri"/>
                <a:cs typeface="Calibri"/>
                <a:sym typeface="Calibri"/>
              </a:defRPr>
            </a:lvl5pPr>
            <a:lvl6pPr marR="0" lvl="5" algn="ctr" rtl="0">
              <a:lnSpc>
                <a:spcPct val="100000"/>
              </a:lnSpc>
              <a:spcBef>
                <a:spcPts val="0"/>
              </a:spcBef>
              <a:spcAft>
                <a:spcPts val="0"/>
              </a:spcAft>
              <a:buClr>
                <a:srgbClr val="000000"/>
              </a:buClr>
              <a:buSzPts val="1400"/>
              <a:buFont typeface="Arial"/>
              <a:buNone/>
              <a:defRPr sz="3000" b="0" i="0" u="none" strike="noStrike" cap="none">
                <a:solidFill>
                  <a:schemeClr val="dk1"/>
                </a:solidFill>
                <a:latin typeface="Calibri"/>
                <a:ea typeface="Calibri"/>
                <a:cs typeface="Calibri"/>
                <a:sym typeface="Calibri"/>
              </a:defRPr>
            </a:lvl6pPr>
            <a:lvl7pPr marR="0" lvl="6" algn="ctr" rtl="0">
              <a:lnSpc>
                <a:spcPct val="100000"/>
              </a:lnSpc>
              <a:spcBef>
                <a:spcPts val="0"/>
              </a:spcBef>
              <a:spcAft>
                <a:spcPts val="0"/>
              </a:spcAft>
              <a:buClr>
                <a:srgbClr val="000000"/>
              </a:buClr>
              <a:buSzPts val="1400"/>
              <a:buFont typeface="Arial"/>
              <a:buNone/>
              <a:defRPr sz="3000" b="0" i="0" u="none" strike="noStrike" cap="none">
                <a:solidFill>
                  <a:schemeClr val="dk1"/>
                </a:solidFill>
                <a:latin typeface="Calibri"/>
                <a:ea typeface="Calibri"/>
                <a:cs typeface="Calibri"/>
                <a:sym typeface="Calibri"/>
              </a:defRPr>
            </a:lvl7pPr>
            <a:lvl8pPr marR="0" lvl="7" algn="ctr" rtl="0">
              <a:lnSpc>
                <a:spcPct val="100000"/>
              </a:lnSpc>
              <a:spcBef>
                <a:spcPts val="0"/>
              </a:spcBef>
              <a:spcAft>
                <a:spcPts val="0"/>
              </a:spcAft>
              <a:buClr>
                <a:srgbClr val="000000"/>
              </a:buClr>
              <a:buSzPts val="1400"/>
              <a:buFont typeface="Arial"/>
              <a:buNone/>
              <a:defRPr sz="3000" b="0" i="0" u="none" strike="noStrike" cap="none">
                <a:solidFill>
                  <a:schemeClr val="dk1"/>
                </a:solidFill>
                <a:latin typeface="Calibri"/>
                <a:ea typeface="Calibri"/>
                <a:cs typeface="Calibri"/>
                <a:sym typeface="Calibri"/>
              </a:defRPr>
            </a:lvl8pPr>
            <a:lvl9pPr marR="0" lvl="8" algn="ctr" rtl="0">
              <a:lnSpc>
                <a:spcPct val="100000"/>
              </a:lnSpc>
              <a:spcBef>
                <a:spcPts val="0"/>
              </a:spcBef>
              <a:spcAft>
                <a:spcPts val="0"/>
              </a:spcAft>
              <a:buClr>
                <a:srgbClr val="000000"/>
              </a:buClr>
              <a:buSzPts val="1400"/>
              <a:buFont typeface="Arial"/>
              <a:buNone/>
              <a:defRPr sz="3000" b="0" i="0" u="none" strike="noStrike" cap="none">
                <a:solidFill>
                  <a:schemeClr val="dk1"/>
                </a:solidFill>
                <a:latin typeface="Calibri"/>
                <a:ea typeface="Calibri"/>
                <a:cs typeface="Calibri"/>
                <a:sym typeface="Calibri"/>
              </a:defRPr>
            </a:lvl9pPr>
          </a:lstStyle>
          <a:p>
            <a:pPr algn="l" eaLnBrk="1" fontAlgn="auto" hangingPunct="1">
              <a:defRPr/>
            </a:pPr>
            <a:r>
              <a:rPr lang="en-GB" altLang="en-US" sz="2800" b="1" kern="0" dirty="0">
                <a:latin typeface="Times New Roman" panose="02020603050405020304" pitchFamily="18" charset="0"/>
              </a:rPr>
              <a:t>Gated D Latch</a:t>
            </a:r>
            <a:endParaRPr lang="en-GB" altLang="en-US" sz="2800" kern="0" dirty="0"/>
          </a:p>
        </p:txBody>
      </p:sp>
      <p:sp>
        <p:nvSpPr>
          <p:cNvPr id="5" name="Rectangle 3"/>
          <p:cNvSpPr txBox="1">
            <a:spLocks noChangeArrowheads="1"/>
          </p:cNvSpPr>
          <p:nvPr/>
        </p:nvSpPr>
        <p:spPr>
          <a:xfrm>
            <a:off x="381000" y="1219200"/>
            <a:ext cx="7696200" cy="1371600"/>
          </a:xfrm>
          <a:prstGeom prst="rect">
            <a:avLst/>
          </a:prstGeom>
          <a:noFill/>
          <a:ln>
            <a:noFill/>
          </a:ln>
        </p:spPr>
        <p:txBody>
          <a:bodyPr spcFirstLastPara="1" lIns="91425" tIns="45700" rIns="91425" bIns="45700"/>
          <a:lstStyle>
            <a:defPPr marR="0" lvl="0" algn="l" rtl="0">
              <a:lnSpc>
                <a:spcPct val="100000"/>
              </a:lnSpc>
              <a:spcBef>
                <a:spcPts val="0"/>
              </a:spcBef>
              <a:spcAft>
                <a:spcPts val="0"/>
              </a:spcAft>
            </a:defPPr>
            <a:lvl1pPr marL="457200" marR="0" lvl="0" indent="-431800" algn="ctr" rtl="0">
              <a:lnSpc>
                <a:spcPct val="100000"/>
              </a:lnSpc>
              <a:spcBef>
                <a:spcPts val="48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L="914400" marR="0" lvl="1" indent="-406400" algn="ctr" rtl="0">
              <a:lnSpc>
                <a:spcPct val="100000"/>
              </a:lnSpc>
              <a:spcBef>
                <a:spcPts val="420"/>
              </a:spcBef>
              <a:spcAft>
                <a:spcPts val="0"/>
              </a:spcAft>
              <a:buClr>
                <a:srgbClr val="888888"/>
              </a:buClr>
              <a:buSzPts val="2800"/>
              <a:buFont typeface="Arial"/>
              <a:buNone/>
              <a:defRPr sz="2800" b="0" i="0" u="none" strike="noStrike" cap="none">
                <a:solidFill>
                  <a:srgbClr val="888888"/>
                </a:solidFill>
                <a:latin typeface="Calibri"/>
                <a:ea typeface="Calibri"/>
                <a:cs typeface="Calibri"/>
                <a:sym typeface="Calibri"/>
              </a:defRPr>
            </a:lvl2pPr>
            <a:lvl3pPr marL="1371600" marR="0" lvl="2" indent="-381000" algn="ctr" rtl="0">
              <a:lnSpc>
                <a:spcPct val="100000"/>
              </a:lnSpc>
              <a:spcBef>
                <a:spcPts val="360"/>
              </a:spcBef>
              <a:spcAft>
                <a:spcPts val="0"/>
              </a:spcAft>
              <a:buClr>
                <a:srgbClr val="888888"/>
              </a:buClr>
              <a:buSzPts val="2400"/>
              <a:buFont typeface="Arial"/>
              <a:buNone/>
              <a:defRPr sz="2400" b="0" i="0" u="none" strike="noStrike" cap="none">
                <a:solidFill>
                  <a:srgbClr val="888888"/>
                </a:solidFill>
                <a:latin typeface="Calibri"/>
                <a:ea typeface="Calibri"/>
                <a:cs typeface="Calibri"/>
                <a:sym typeface="Calibri"/>
              </a:defRPr>
            </a:lvl3pPr>
            <a:lvl4pPr marL="1828800" marR="0" lvl="3" indent="-355600" algn="ctr" rtl="0">
              <a:lnSpc>
                <a:spcPct val="100000"/>
              </a:lnSpc>
              <a:spcBef>
                <a:spcPts val="3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4pPr>
            <a:lvl5pPr marL="2286000" marR="0" lvl="4" indent="-355600" algn="ctr" rtl="0">
              <a:lnSpc>
                <a:spcPct val="100000"/>
              </a:lnSpc>
              <a:spcBef>
                <a:spcPts val="3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5pPr>
            <a:lvl6pPr marL="2743200" marR="0" lvl="5" indent="-355600" algn="ctr" rtl="0">
              <a:lnSpc>
                <a:spcPct val="100000"/>
              </a:lnSpc>
              <a:spcBef>
                <a:spcPts val="3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6pPr>
            <a:lvl7pPr marL="3200400" marR="0" lvl="6" indent="-355600" algn="ctr" rtl="0">
              <a:lnSpc>
                <a:spcPct val="100000"/>
              </a:lnSpc>
              <a:spcBef>
                <a:spcPts val="3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7pPr>
            <a:lvl8pPr marL="3657600" marR="0" lvl="7" indent="-355600" algn="ctr" rtl="0">
              <a:lnSpc>
                <a:spcPct val="100000"/>
              </a:lnSpc>
              <a:spcBef>
                <a:spcPts val="3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8pPr>
            <a:lvl9pPr marL="4114800" marR="0" lvl="8" indent="-355600" algn="ctr" rtl="0">
              <a:lnSpc>
                <a:spcPct val="100000"/>
              </a:lnSpc>
              <a:spcBef>
                <a:spcPts val="3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9pPr>
          </a:lstStyle>
          <a:p>
            <a:pPr algn="l" eaLnBrk="1" fontAlgn="auto" hangingPunct="1">
              <a:spcBef>
                <a:spcPct val="40000"/>
              </a:spcBef>
              <a:buSzPct val="120000"/>
              <a:buFont typeface="Wingdings" panose="05000000000000000000" pitchFamily="2" charset="2"/>
              <a:buChar char="§"/>
              <a:defRPr/>
            </a:pPr>
            <a:r>
              <a:rPr lang="en-GB" altLang="en-US" sz="2800" kern="0"/>
              <a:t>Make </a:t>
            </a:r>
            <a:r>
              <a:rPr lang="en-GB" altLang="en-US" sz="2800" i="1" kern="0"/>
              <a:t>R</a:t>
            </a:r>
            <a:r>
              <a:rPr lang="en-GB" altLang="en-US" sz="2800" kern="0"/>
              <a:t> input equal to </a:t>
            </a:r>
            <a:r>
              <a:rPr lang="en-GB" altLang="en-US" sz="2800" i="1" kern="0"/>
              <a:t>S'</a:t>
            </a:r>
            <a:r>
              <a:rPr lang="en-GB" altLang="en-US" sz="2800" kern="0"/>
              <a:t> </a:t>
            </a:r>
            <a:r>
              <a:rPr lang="en-GB" altLang="en-US" sz="2800" kern="0">
                <a:sym typeface="Symbol" panose="05050102010706020507" pitchFamily="18" charset="2"/>
              </a:rPr>
              <a:t> </a:t>
            </a:r>
            <a:r>
              <a:rPr lang="en-GB" altLang="en-US" sz="2800" i="1" kern="0">
                <a:solidFill>
                  <a:srgbClr val="0000CC"/>
                </a:solidFill>
                <a:sym typeface="Symbol" panose="05050102010706020507" pitchFamily="18" charset="2"/>
              </a:rPr>
              <a:t>gated D latch.</a:t>
            </a:r>
            <a:endParaRPr lang="en-GB" altLang="en-US" sz="2800" kern="0"/>
          </a:p>
          <a:p>
            <a:pPr algn="l" eaLnBrk="1" fontAlgn="auto" hangingPunct="1">
              <a:spcBef>
                <a:spcPct val="40000"/>
              </a:spcBef>
              <a:buSzPct val="120000"/>
              <a:buFont typeface="Wingdings" panose="05000000000000000000" pitchFamily="2" charset="2"/>
              <a:buChar char="§"/>
              <a:defRPr/>
            </a:pPr>
            <a:r>
              <a:rPr lang="en-GB" altLang="en-US" sz="2800" i="1" kern="0"/>
              <a:t>D</a:t>
            </a:r>
            <a:r>
              <a:rPr lang="en-GB" altLang="en-US" sz="2800" kern="0"/>
              <a:t> latch eliminates the undesirable condition of invalid state in the </a:t>
            </a:r>
            <a:r>
              <a:rPr lang="en-GB" altLang="en-US" sz="2800" i="1" kern="0"/>
              <a:t>S-R</a:t>
            </a:r>
            <a:r>
              <a:rPr lang="en-GB" altLang="en-US" sz="2800" kern="0"/>
              <a:t> latch.</a:t>
            </a:r>
          </a:p>
        </p:txBody>
      </p:sp>
      <p:grpSp>
        <p:nvGrpSpPr>
          <p:cNvPr id="22534" name="Group 85"/>
          <p:cNvGrpSpPr>
            <a:grpSpLocks/>
          </p:cNvGrpSpPr>
          <p:nvPr/>
        </p:nvGrpSpPr>
        <p:grpSpPr bwMode="auto">
          <a:xfrm>
            <a:off x="5638800" y="3200400"/>
            <a:ext cx="2133600" cy="1219200"/>
            <a:chOff x="3840" y="2112"/>
            <a:chExt cx="1344" cy="768"/>
          </a:xfrm>
        </p:grpSpPr>
        <p:sp>
          <p:nvSpPr>
            <p:cNvPr id="22588" name="Rectangle 65"/>
            <p:cNvSpPr>
              <a:spLocks noChangeArrowheads="1"/>
            </p:cNvSpPr>
            <p:nvPr/>
          </p:nvSpPr>
          <p:spPr bwMode="auto">
            <a:xfrm>
              <a:off x="4080" y="2112"/>
              <a:ext cx="576" cy="768"/>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pPr>
                <a:spcBef>
                  <a:spcPct val="50000"/>
                </a:spcBef>
              </a:pPr>
              <a:endParaRPr lang="en-US" altLang="en-US" sz="1200"/>
            </a:p>
          </p:txBody>
        </p:sp>
        <p:sp>
          <p:nvSpPr>
            <p:cNvPr id="22589" name="Line 66"/>
            <p:cNvSpPr>
              <a:spLocks noChangeShapeType="1"/>
            </p:cNvSpPr>
            <p:nvPr/>
          </p:nvSpPr>
          <p:spPr bwMode="auto">
            <a:xfrm>
              <a:off x="3840" y="2256"/>
              <a:ext cx="24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
            </a:p>
          </p:txBody>
        </p:sp>
        <p:sp>
          <p:nvSpPr>
            <p:cNvPr id="22590" name="Oval 68"/>
            <p:cNvSpPr>
              <a:spLocks noChangeArrowheads="1"/>
            </p:cNvSpPr>
            <p:nvPr/>
          </p:nvSpPr>
          <p:spPr bwMode="auto">
            <a:xfrm>
              <a:off x="4656" y="2665"/>
              <a:ext cx="48" cy="4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pPr>
                <a:spcBef>
                  <a:spcPct val="50000"/>
                </a:spcBef>
              </a:pPr>
              <a:endParaRPr lang="en-US" altLang="en-US" sz="1200"/>
            </a:p>
          </p:txBody>
        </p:sp>
        <p:sp>
          <p:nvSpPr>
            <p:cNvPr id="22591" name="Line 69"/>
            <p:cNvSpPr>
              <a:spLocks noChangeShapeType="1"/>
            </p:cNvSpPr>
            <p:nvPr/>
          </p:nvSpPr>
          <p:spPr bwMode="auto">
            <a:xfrm>
              <a:off x="4656" y="2304"/>
              <a:ext cx="24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
            </a:p>
          </p:txBody>
        </p:sp>
        <p:sp>
          <p:nvSpPr>
            <p:cNvPr id="22592" name="Line 70"/>
            <p:cNvSpPr>
              <a:spLocks noChangeShapeType="1"/>
            </p:cNvSpPr>
            <p:nvPr/>
          </p:nvSpPr>
          <p:spPr bwMode="auto">
            <a:xfrm flipV="1">
              <a:off x="4704" y="2688"/>
              <a:ext cx="19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
            </a:p>
          </p:txBody>
        </p:sp>
        <p:sp>
          <p:nvSpPr>
            <p:cNvPr id="22593" name="Text Box 71"/>
            <p:cNvSpPr txBox="1">
              <a:spLocks noChangeArrowheads="1"/>
            </p:cNvSpPr>
            <p:nvPr/>
          </p:nvSpPr>
          <p:spPr bwMode="auto">
            <a:xfrm>
              <a:off x="4080" y="2160"/>
              <a:ext cx="336" cy="3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pPr>
                <a:spcBef>
                  <a:spcPct val="50000"/>
                </a:spcBef>
              </a:pPr>
              <a:r>
                <a:rPr lang="en-US" altLang="en-US" i="1"/>
                <a:t>D</a:t>
              </a:r>
            </a:p>
            <a:p>
              <a:pPr>
                <a:spcBef>
                  <a:spcPct val="50000"/>
                </a:spcBef>
              </a:pPr>
              <a:r>
                <a:rPr lang="en-US" altLang="en-US" i="1"/>
                <a:t>EN</a:t>
              </a:r>
            </a:p>
          </p:txBody>
        </p:sp>
        <p:sp>
          <p:nvSpPr>
            <p:cNvPr id="22594" name="Rectangle 72"/>
            <p:cNvSpPr>
              <a:spLocks noChangeArrowheads="1"/>
            </p:cNvSpPr>
            <p:nvPr/>
          </p:nvSpPr>
          <p:spPr bwMode="auto">
            <a:xfrm>
              <a:off x="4896" y="2208"/>
              <a:ext cx="288" cy="5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pPr>
                <a:spcBef>
                  <a:spcPct val="30000"/>
                </a:spcBef>
              </a:pPr>
              <a:r>
                <a:rPr lang="en-US" altLang="en-US" i="1"/>
                <a:t>Q</a:t>
              </a:r>
            </a:p>
            <a:p>
              <a:pPr>
                <a:spcBef>
                  <a:spcPct val="30000"/>
                </a:spcBef>
              </a:pPr>
              <a:endParaRPr lang="en-US" altLang="en-US" i="1"/>
            </a:p>
            <a:p>
              <a:pPr>
                <a:spcBef>
                  <a:spcPct val="30000"/>
                </a:spcBef>
              </a:pPr>
              <a:r>
                <a:rPr lang="en-US" altLang="en-US" i="1"/>
                <a:t>Q'</a:t>
              </a:r>
            </a:p>
          </p:txBody>
        </p:sp>
        <p:sp>
          <p:nvSpPr>
            <p:cNvPr id="22595" name="Line 73"/>
            <p:cNvSpPr>
              <a:spLocks noChangeShapeType="1"/>
            </p:cNvSpPr>
            <p:nvPr/>
          </p:nvSpPr>
          <p:spPr bwMode="auto">
            <a:xfrm>
              <a:off x="3840" y="2496"/>
              <a:ext cx="24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
            </a:p>
          </p:txBody>
        </p:sp>
      </p:grpSp>
      <p:grpSp>
        <p:nvGrpSpPr>
          <p:cNvPr id="22535" name="Group 86"/>
          <p:cNvGrpSpPr>
            <a:grpSpLocks/>
          </p:cNvGrpSpPr>
          <p:nvPr/>
        </p:nvGrpSpPr>
        <p:grpSpPr bwMode="auto">
          <a:xfrm>
            <a:off x="990600" y="3048000"/>
            <a:ext cx="4005263" cy="1474788"/>
            <a:chOff x="1104" y="1968"/>
            <a:chExt cx="2523" cy="929"/>
          </a:xfrm>
        </p:grpSpPr>
        <p:sp>
          <p:nvSpPr>
            <p:cNvPr id="22536" name="Line 16"/>
            <p:cNvSpPr>
              <a:spLocks noChangeShapeType="1"/>
            </p:cNvSpPr>
            <p:nvPr/>
          </p:nvSpPr>
          <p:spPr bwMode="auto">
            <a:xfrm>
              <a:off x="2430" y="2125"/>
              <a:ext cx="250" cy="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
            </a:p>
          </p:txBody>
        </p:sp>
        <p:sp>
          <p:nvSpPr>
            <p:cNvPr id="22537" name="Line 17"/>
            <p:cNvSpPr>
              <a:spLocks noChangeShapeType="1"/>
            </p:cNvSpPr>
            <p:nvPr/>
          </p:nvSpPr>
          <p:spPr bwMode="auto">
            <a:xfrm>
              <a:off x="2425" y="2754"/>
              <a:ext cx="261" cy="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
            </a:p>
          </p:txBody>
        </p:sp>
        <p:sp>
          <p:nvSpPr>
            <p:cNvPr id="22538" name="Line 18"/>
            <p:cNvSpPr>
              <a:spLocks noChangeShapeType="1"/>
            </p:cNvSpPr>
            <p:nvPr/>
          </p:nvSpPr>
          <p:spPr bwMode="auto">
            <a:xfrm>
              <a:off x="2563" y="2271"/>
              <a:ext cx="117" cy="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
            </a:p>
          </p:txBody>
        </p:sp>
        <p:sp>
          <p:nvSpPr>
            <p:cNvPr id="22539" name="Line 19"/>
            <p:cNvSpPr>
              <a:spLocks noChangeShapeType="1"/>
            </p:cNvSpPr>
            <p:nvPr/>
          </p:nvSpPr>
          <p:spPr bwMode="auto">
            <a:xfrm>
              <a:off x="2563" y="2607"/>
              <a:ext cx="11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
            </a:p>
          </p:txBody>
        </p:sp>
        <p:sp>
          <p:nvSpPr>
            <p:cNvPr id="22540" name="Line 20"/>
            <p:cNvSpPr>
              <a:spLocks noChangeShapeType="1"/>
            </p:cNvSpPr>
            <p:nvPr/>
          </p:nvSpPr>
          <p:spPr bwMode="auto">
            <a:xfrm rot="5400000">
              <a:off x="2515" y="2319"/>
              <a:ext cx="9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
            </a:p>
          </p:txBody>
        </p:sp>
        <p:sp>
          <p:nvSpPr>
            <p:cNvPr id="22541" name="Line 21"/>
            <p:cNvSpPr>
              <a:spLocks noChangeShapeType="1"/>
            </p:cNvSpPr>
            <p:nvPr/>
          </p:nvSpPr>
          <p:spPr bwMode="auto">
            <a:xfrm rot="5400000">
              <a:off x="2515" y="2559"/>
              <a:ext cx="9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
            </a:p>
          </p:txBody>
        </p:sp>
        <p:sp>
          <p:nvSpPr>
            <p:cNvPr id="22542" name="Line 22"/>
            <p:cNvSpPr>
              <a:spLocks noChangeShapeType="1"/>
            </p:cNvSpPr>
            <p:nvPr/>
          </p:nvSpPr>
          <p:spPr bwMode="auto">
            <a:xfrm>
              <a:off x="3050" y="2199"/>
              <a:ext cx="33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
            </a:p>
          </p:txBody>
        </p:sp>
        <p:sp>
          <p:nvSpPr>
            <p:cNvPr id="22543" name="Line 23"/>
            <p:cNvSpPr>
              <a:spLocks noChangeShapeType="1"/>
            </p:cNvSpPr>
            <p:nvPr/>
          </p:nvSpPr>
          <p:spPr bwMode="auto">
            <a:xfrm>
              <a:off x="3050" y="2681"/>
              <a:ext cx="33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
            </a:p>
          </p:txBody>
        </p:sp>
        <p:sp>
          <p:nvSpPr>
            <p:cNvPr id="22544" name="Line 24"/>
            <p:cNvSpPr>
              <a:spLocks noChangeShapeType="1"/>
            </p:cNvSpPr>
            <p:nvPr/>
          </p:nvSpPr>
          <p:spPr bwMode="auto">
            <a:xfrm rot="5400000">
              <a:off x="3117" y="2616"/>
              <a:ext cx="1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
            </a:p>
          </p:txBody>
        </p:sp>
        <p:sp>
          <p:nvSpPr>
            <p:cNvPr id="22545" name="Line 25"/>
            <p:cNvSpPr>
              <a:spLocks noChangeShapeType="1"/>
            </p:cNvSpPr>
            <p:nvPr/>
          </p:nvSpPr>
          <p:spPr bwMode="auto">
            <a:xfrm rot="5400000">
              <a:off x="3129" y="2271"/>
              <a:ext cx="139"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
            </a:p>
          </p:txBody>
        </p:sp>
        <p:sp>
          <p:nvSpPr>
            <p:cNvPr id="22546" name="Line 26"/>
            <p:cNvSpPr>
              <a:spLocks noChangeShapeType="1"/>
            </p:cNvSpPr>
            <p:nvPr/>
          </p:nvSpPr>
          <p:spPr bwMode="auto">
            <a:xfrm>
              <a:off x="2558" y="2364"/>
              <a:ext cx="633" cy="18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
            </a:p>
          </p:txBody>
        </p:sp>
        <p:sp>
          <p:nvSpPr>
            <p:cNvPr id="22547" name="Line 27"/>
            <p:cNvSpPr>
              <a:spLocks noChangeShapeType="1"/>
            </p:cNvSpPr>
            <p:nvPr/>
          </p:nvSpPr>
          <p:spPr bwMode="auto">
            <a:xfrm flipH="1">
              <a:off x="2559" y="2337"/>
              <a:ext cx="633" cy="18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
            </a:p>
          </p:txBody>
        </p:sp>
        <p:sp>
          <p:nvSpPr>
            <p:cNvPr id="22548" name="Oval 28"/>
            <p:cNvSpPr>
              <a:spLocks noChangeArrowheads="1"/>
            </p:cNvSpPr>
            <p:nvPr/>
          </p:nvSpPr>
          <p:spPr bwMode="auto">
            <a:xfrm>
              <a:off x="3159" y="2659"/>
              <a:ext cx="58" cy="47"/>
            </a:xfrm>
            <a:prstGeom prst="ellipse">
              <a:avLst/>
            </a:prstGeom>
            <a:solidFill>
              <a:schemeClr val="tx1"/>
            </a:solidFill>
            <a:ln w="9525">
              <a:solidFill>
                <a:schemeClr val="tx1"/>
              </a:solidFill>
              <a:round/>
              <a:headEnd/>
              <a:tailEnd/>
            </a:ln>
          </p:spPr>
          <p:txBody>
            <a:bodyPr wrap="none" anchor="ct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pPr>
                <a:spcBef>
                  <a:spcPct val="50000"/>
                </a:spcBef>
              </a:pPr>
              <a:endParaRPr lang="en-US" altLang="en-US" sz="1200"/>
            </a:p>
          </p:txBody>
        </p:sp>
        <p:sp>
          <p:nvSpPr>
            <p:cNvPr id="22549" name="Oval 29"/>
            <p:cNvSpPr>
              <a:spLocks noChangeArrowheads="1"/>
            </p:cNvSpPr>
            <p:nvPr/>
          </p:nvSpPr>
          <p:spPr bwMode="auto">
            <a:xfrm>
              <a:off x="3170" y="2184"/>
              <a:ext cx="58" cy="47"/>
            </a:xfrm>
            <a:prstGeom prst="ellipse">
              <a:avLst/>
            </a:prstGeom>
            <a:solidFill>
              <a:schemeClr val="tx1"/>
            </a:solidFill>
            <a:ln w="9525">
              <a:solidFill>
                <a:schemeClr val="tx1"/>
              </a:solidFill>
              <a:round/>
              <a:headEnd/>
              <a:tailEnd/>
            </a:ln>
          </p:spPr>
          <p:txBody>
            <a:bodyPr wrap="none" anchor="ct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pPr>
                <a:spcBef>
                  <a:spcPct val="50000"/>
                </a:spcBef>
              </a:pPr>
              <a:endParaRPr lang="en-US" altLang="en-US" sz="1200"/>
            </a:p>
          </p:txBody>
        </p:sp>
        <p:sp>
          <p:nvSpPr>
            <p:cNvPr id="22550" name="Text Box 30"/>
            <p:cNvSpPr txBox="1">
              <a:spLocks noChangeArrowheads="1"/>
            </p:cNvSpPr>
            <p:nvPr/>
          </p:nvSpPr>
          <p:spPr bwMode="auto">
            <a:xfrm>
              <a:off x="1200" y="1968"/>
              <a:ext cx="274"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pPr>
                <a:spcBef>
                  <a:spcPct val="50000"/>
                </a:spcBef>
              </a:pPr>
              <a:r>
                <a:rPr lang="en-GB" altLang="en-US" sz="1600" b="0" i="1"/>
                <a:t>D</a:t>
              </a:r>
              <a:endParaRPr lang="en-GB" altLang="en-US" sz="1600" b="0"/>
            </a:p>
          </p:txBody>
        </p:sp>
        <p:sp>
          <p:nvSpPr>
            <p:cNvPr id="22551" name="Text Box 32"/>
            <p:cNvSpPr txBox="1">
              <a:spLocks noChangeArrowheads="1"/>
            </p:cNvSpPr>
            <p:nvPr/>
          </p:nvSpPr>
          <p:spPr bwMode="auto">
            <a:xfrm>
              <a:off x="3341" y="2081"/>
              <a:ext cx="267"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pPr>
                <a:spcBef>
                  <a:spcPct val="50000"/>
                </a:spcBef>
              </a:pPr>
              <a:r>
                <a:rPr lang="en-GB" altLang="en-US" sz="1600" b="0" i="1"/>
                <a:t>Q</a:t>
              </a:r>
              <a:endParaRPr lang="en-GB" altLang="en-US" sz="1600" b="0"/>
            </a:p>
          </p:txBody>
        </p:sp>
        <p:sp>
          <p:nvSpPr>
            <p:cNvPr id="22552" name="Text Box 33"/>
            <p:cNvSpPr txBox="1">
              <a:spLocks noChangeArrowheads="1"/>
            </p:cNvSpPr>
            <p:nvPr/>
          </p:nvSpPr>
          <p:spPr bwMode="auto">
            <a:xfrm>
              <a:off x="3360" y="2553"/>
              <a:ext cx="267"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pPr>
                <a:spcBef>
                  <a:spcPct val="50000"/>
                </a:spcBef>
              </a:pPr>
              <a:r>
                <a:rPr lang="en-GB" altLang="en-US" sz="1600" b="0" i="1"/>
                <a:t>Q'</a:t>
              </a:r>
              <a:endParaRPr lang="en-GB" altLang="en-US" sz="1600" b="0"/>
            </a:p>
          </p:txBody>
        </p:sp>
        <p:grpSp>
          <p:nvGrpSpPr>
            <p:cNvPr id="22553" name="Group 34"/>
            <p:cNvGrpSpPr>
              <a:grpSpLocks/>
            </p:cNvGrpSpPr>
            <p:nvPr/>
          </p:nvGrpSpPr>
          <p:grpSpPr bwMode="auto">
            <a:xfrm>
              <a:off x="2682" y="2086"/>
              <a:ext cx="369" cy="240"/>
              <a:chOff x="1872" y="3824"/>
              <a:chExt cx="369" cy="240"/>
            </a:xfrm>
          </p:grpSpPr>
          <p:sp>
            <p:nvSpPr>
              <p:cNvPr id="22581" name="Freeform 35"/>
              <p:cNvSpPr>
                <a:spLocks/>
              </p:cNvSpPr>
              <p:nvPr/>
            </p:nvSpPr>
            <p:spPr bwMode="auto">
              <a:xfrm>
                <a:off x="1935" y="3824"/>
                <a:ext cx="44" cy="240"/>
              </a:xfrm>
              <a:custGeom>
                <a:avLst/>
                <a:gdLst>
                  <a:gd name="T0" fmla="*/ 0 w 288"/>
                  <a:gd name="T1" fmla="*/ 0 h 864"/>
                  <a:gd name="T2" fmla="*/ 7 w 288"/>
                  <a:gd name="T3" fmla="*/ 33 h 864"/>
                  <a:gd name="T4" fmla="*/ 0 w 288"/>
                  <a:gd name="T5" fmla="*/ 67 h 864"/>
                  <a:gd name="T6" fmla="*/ 0 60000 65536"/>
                  <a:gd name="T7" fmla="*/ 0 60000 65536"/>
                  <a:gd name="T8" fmla="*/ 0 60000 65536"/>
                  <a:gd name="T9" fmla="*/ 0 w 288"/>
                  <a:gd name="T10" fmla="*/ 0 h 864"/>
                  <a:gd name="T11" fmla="*/ 288 w 288"/>
                  <a:gd name="T12" fmla="*/ 864 h 864"/>
                </a:gdLst>
                <a:ahLst/>
                <a:cxnLst>
                  <a:cxn ang="T6">
                    <a:pos x="T0" y="T1"/>
                  </a:cxn>
                  <a:cxn ang="T7">
                    <a:pos x="T2" y="T3"/>
                  </a:cxn>
                  <a:cxn ang="T8">
                    <a:pos x="T4" y="T5"/>
                  </a:cxn>
                </a:cxnLst>
                <a:rect l="T9" t="T10" r="T11" b="T12"/>
                <a:pathLst>
                  <a:path w="288" h="864">
                    <a:moveTo>
                      <a:pt x="0" y="0"/>
                    </a:moveTo>
                    <a:cubicBezTo>
                      <a:pt x="144" y="144"/>
                      <a:pt x="288" y="288"/>
                      <a:pt x="288" y="432"/>
                    </a:cubicBezTo>
                    <a:cubicBezTo>
                      <a:pt x="288" y="576"/>
                      <a:pt x="48" y="792"/>
                      <a:pt x="0" y="864"/>
                    </a:cubicBez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
              </a:p>
            </p:txBody>
          </p:sp>
          <p:sp>
            <p:nvSpPr>
              <p:cNvPr id="22582" name="Line 36"/>
              <p:cNvSpPr>
                <a:spLocks noChangeShapeType="1"/>
              </p:cNvSpPr>
              <p:nvPr/>
            </p:nvSpPr>
            <p:spPr bwMode="auto">
              <a:xfrm>
                <a:off x="1935" y="3824"/>
                <a:ext cx="109" cy="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
              </a:p>
            </p:txBody>
          </p:sp>
          <p:sp>
            <p:nvSpPr>
              <p:cNvPr id="22583" name="Line 37"/>
              <p:cNvSpPr>
                <a:spLocks noChangeShapeType="1"/>
              </p:cNvSpPr>
              <p:nvPr/>
            </p:nvSpPr>
            <p:spPr bwMode="auto">
              <a:xfrm>
                <a:off x="1935" y="4064"/>
                <a:ext cx="109" cy="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
              </a:p>
            </p:txBody>
          </p:sp>
          <p:sp>
            <p:nvSpPr>
              <p:cNvPr id="22584" name="Freeform 38"/>
              <p:cNvSpPr>
                <a:spLocks/>
              </p:cNvSpPr>
              <p:nvPr/>
            </p:nvSpPr>
            <p:spPr bwMode="auto">
              <a:xfrm>
                <a:off x="2044" y="3824"/>
                <a:ext cx="197" cy="131"/>
              </a:xfrm>
              <a:custGeom>
                <a:avLst/>
                <a:gdLst>
                  <a:gd name="T0" fmla="*/ 0 w 576"/>
                  <a:gd name="T1" fmla="*/ 0 h 432"/>
                  <a:gd name="T2" fmla="*/ 51 w 576"/>
                  <a:gd name="T3" fmla="*/ 13 h 432"/>
                  <a:gd name="T4" fmla="*/ 67 w 576"/>
                  <a:gd name="T5" fmla="*/ 40 h 432"/>
                  <a:gd name="T6" fmla="*/ 0 60000 65536"/>
                  <a:gd name="T7" fmla="*/ 0 60000 65536"/>
                  <a:gd name="T8" fmla="*/ 0 60000 65536"/>
                  <a:gd name="T9" fmla="*/ 0 w 576"/>
                  <a:gd name="T10" fmla="*/ 0 h 432"/>
                  <a:gd name="T11" fmla="*/ 576 w 576"/>
                  <a:gd name="T12" fmla="*/ 432 h 432"/>
                </a:gdLst>
                <a:ahLst/>
                <a:cxnLst>
                  <a:cxn ang="T6">
                    <a:pos x="T0" y="T1"/>
                  </a:cxn>
                  <a:cxn ang="T7">
                    <a:pos x="T2" y="T3"/>
                  </a:cxn>
                  <a:cxn ang="T8">
                    <a:pos x="T4" y="T5"/>
                  </a:cxn>
                </a:cxnLst>
                <a:rect l="T9" t="T10" r="T11" b="T12"/>
                <a:pathLst>
                  <a:path w="576" h="432">
                    <a:moveTo>
                      <a:pt x="0" y="0"/>
                    </a:moveTo>
                    <a:cubicBezTo>
                      <a:pt x="168" y="36"/>
                      <a:pt x="336" y="72"/>
                      <a:pt x="432" y="144"/>
                    </a:cubicBezTo>
                    <a:cubicBezTo>
                      <a:pt x="528" y="216"/>
                      <a:pt x="552" y="324"/>
                      <a:pt x="576" y="432"/>
                    </a:cubicBez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
              </a:p>
            </p:txBody>
          </p:sp>
          <p:sp>
            <p:nvSpPr>
              <p:cNvPr id="22585" name="Freeform 39"/>
              <p:cNvSpPr>
                <a:spLocks/>
              </p:cNvSpPr>
              <p:nvPr/>
            </p:nvSpPr>
            <p:spPr bwMode="auto">
              <a:xfrm flipV="1">
                <a:off x="2044" y="3933"/>
                <a:ext cx="197" cy="131"/>
              </a:xfrm>
              <a:custGeom>
                <a:avLst/>
                <a:gdLst>
                  <a:gd name="T0" fmla="*/ 0 w 576"/>
                  <a:gd name="T1" fmla="*/ 0 h 432"/>
                  <a:gd name="T2" fmla="*/ 51 w 576"/>
                  <a:gd name="T3" fmla="*/ 13 h 432"/>
                  <a:gd name="T4" fmla="*/ 67 w 576"/>
                  <a:gd name="T5" fmla="*/ 40 h 432"/>
                  <a:gd name="T6" fmla="*/ 0 60000 65536"/>
                  <a:gd name="T7" fmla="*/ 0 60000 65536"/>
                  <a:gd name="T8" fmla="*/ 0 60000 65536"/>
                  <a:gd name="T9" fmla="*/ 0 w 576"/>
                  <a:gd name="T10" fmla="*/ 0 h 432"/>
                  <a:gd name="T11" fmla="*/ 576 w 576"/>
                  <a:gd name="T12" fmla="*/ 432 h 432"/>
                </a:gdLst>
                <a:ahLst/>
                <a:cxnLst>
                  <a:cxn ang="T6">
                    <a:pos x="T0" y="T1"/>
                  </a:cxn>
                  <a:cxn ang="T7">
                    <a:pos x="T2" y="T3"/>
                  </a:cxn>
                  <a:cxn ang="T8">
                    <a:pos x="T4" y="T5"/>
                  </a:cxn>
                </a:cxnLst>
                <a:rect l="T9" t="T10" r="T11" b="T12"/>
                <a:pathLst>
                  <a:path w="576" h="432">
                    <a:moveTo>
                      <a:pt x="0" y="0"/>
                    </a:moveTo>
                    <a:cubicBezTo>
                      <a:pt x="168" y="36"/>
                      <a:pt x="336" y="72"/>
                      <a:pt x="432" y="144"/>
                    </a:cubicBezTo>
                    <a:cubicBezTo>
                      <a:pt x="528" y="216"/>
                      <a:pt x="552" y="324"/>
                      <a:pt x="576" y="432"/>
                    </a:cubicBez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
              </a:p>
            </p:txBody>
          </p:sp>
          <p:sp>
            <p:nvSpPr>
              <p:cNvPr id="22586" name="Oval 40"/>
              <p:cNvSpPr>
                <a:spLocks noChangeArrowheads="1"/>
              </p:cNvSpPr>
              <p:nvPr/>
            </p:nvSpPr>
            <p:spPr bwMode="auto">
              <a:xfrm>
                <a:off x="1872" y="3840"/>
                <a:ext cx="78" cy="77"/>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pPr>
                  <a:spcBef>
                    <a:spcPct val="50000"/>
                  </a:spcBef>
                </a:pPr>
                <a:endParaRPr lang="en-US" altLang="en-US" sz="1200"/>
              </a:p>
            </p:txBody>
          </p:sp>
          <p:sp>
            <p:nvSpPr>
              <p:cNvPr id="22587" name="Oval 41"/>
              <p:cNvSpPr>
                <a:spLocks noChangeArrowheads="1"/>
              </p:cNvSpPr>
              <p:nvPr/>
            </p:nvSpPr>
            <p:spPr bwMode="auto">
              <a:xfrm>
                <a:off x="1872" y="3984"/>
                <a:ext cx="78" cy="77"/>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pPr>
                  <a:spcBef>
                    <a:spcPct val="50000"/>
                  </a:spcBef>
                </a:pPr>
                <a:endParaRPr lang="en-US" altLang="en-US" sz="1200"/>
              </a:p>
            </p:txBody>
          </p:sp>
        </p:grpSp>
        <p:grpSp>
          <p:nvGrpSpPr>
            <p:cNvPr id="22554" name="Group 42"/>
            <p:cNvGrpSpPr>
              <a:grpSpLocks/>
            </p:cNvGrpSpPr>
            <p:nvPr/>
          </p:nvGrpSpPr>
          <p:grpSpPr bwMode="auto">
            <a:xfrm>
              <a:off x="2674" y="2566"/>
              <a:ext cx="369" cy="240"/>
              <a:chOff x="1872" y="3824"/>
              <a:chExt cx="369" cy="240"/>
            </a:xfrm>
          </p:grpSpPr>
          <p:sp>
            <p:nvSpPr>
              <p:cNvPr id="22574" name="Freeform 43"/>
              <p:cNvSpPr>
                <a:spLocks/>
              </p:cNvSpPr>
              <p:nvPr/>
            </p:nvSpPr>
            <p:spPr bwMode="auto">
              <a:xfrm>
                <a:off x="1935" y="3824"/>
                <a:ext cx="44" cy="240"/>
              </a:xfrm>
              <a:custGeom>
                <a:avLst/>
                <a:gdLst>
                  <a:gd name="T0" fmla="*/ 0 w 288"/>
                  <a:gd name="T1" fmla="*/ 0 h 864"/>
                  <a:gd name="T2" fmla="*/ 7 w 288"/>
                  <a:gd name="T3" fmla="*/ 33 h 864"/>
                  <a:gd name="T4" fmla="*/ 0 w 288"/>
                  <a:gd name="T5" fmla="*/ 67 h 864"/>
                  <a:gd name="T6" fmla="*/ 0 60000 65536"/>
                  <a:gd name="T7" fmla="*/ 0 60000 65536"/>
                  <a:gd name="T8" fmla="*/ 0 60000 65536"/>
                  <a:gd name="T9" fmla="*/ 0 w 288"/>
                  <a:gd name="T10" fmla="*/ 0 h 864"/>
                  <a:gd name="T11" fmla="*/ 288 w 288"/>
                  <a:gd name="T12" fmla="*/ 864 h 864"/>
                </a:gdLst>
                <a:ahLst/>
                <a:cxnLst>
                  <a:cxn ang="T6">
                    <a:pos x="T0" y="T1"/>
                  </a:cxn>
                  <a:cxn ang="T7">
                    <a:pos x="T2" y="T3"/>
                  </a:cxn>
                  <a:cxn ang="T8">
                    <a:pos x="T4" y="T5"/>
                  </a:cxn>
                </a:cxnLst>
                <a:rect l="T9" t="T10" r="T11" b="T12"/>
                <a:pathLst>
                  <a:path w="288" h="864">
                    <a:moveTo>
                      <a:pt x="0" y="0"/>
                    </a:moveTo>
                    <a:cubicBezTo>
                      <a:pt x="144" y="144"/>
                      <a:pt x="288" y="288"/>
                      <a:pt x="288" y="432"/>
                    </a:cubicBezTo>
                    <a:cubicBezTo>
                      <a:pt x="288" y="576"/>
                      <a:pt x="48" y="792"/>
                      <a:pt x="0" y="864"/>
                    </a:cubicBez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
              </a:p>
            </p:txBody>
          </p:sp>
          <p:sp>
            <p:nvSpPr>
              <p:cNvPr id="22575" name="Line 44"/>
              <p:cNvSpPr>
                <a:spLocks noChangeShapeType="1"/>
              </p:cNvSpPr>
              <p:nvPr/>
            </p:nvSpPr>
            <p:spPr bwMode="auto">
              <a:xfrm>
                <a:off x="1935" y="3824"/>
                <a:ext cx="109" cy="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
              </a:p>
            </p:txBody>
          </p:sp>
          <p:sp>
            <p:nvSpPr>
              <p:cNvPr id="22576" name="Line 45"/>
              <p:cNvSpPr>
                <a:spLocks noChangeShapeType="1"/>
              </p:cNvSpPr>
              <p:nvPr/>
            </p:nvSpPr>
            <p:spPr bwMode="auto">
              <a:xfrm>
                <a:off x="1935" y="4064"/>
                <a:ext cx="109" cy="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
              </a:p>
            </p:txBody>
          </p:sp>
          <p:sp>
            <p:nvSpPr>
              <p:cNvPr id="22577" name="Freeform 46"/>
              <p:cNvSpPr>
                <a:spLocks/>
              </p:cNvSpPr>
              <p:nvPr/>
            </p:nvSpPr>
            <p:spPr bwMode="auto">
              <a:xfrm>
                <a:off x="2044" y="3824"/>
                <a:ext cx="197" cy="131"/>
              </a:xfrm>
              <a:custGeom>
                <a:avLst/>
                <a:gdLst>
                  <a:gd name="T0" fmla="*/ 0 w 576"/>
                  <a:gd name="T1" fmla="*/ 0 h 432"/>
                  <a:gd name="T2" fmla="*/ 51 w 576"/>
                  <a:gd name="T3" fmla="*/ 13 h 432"/>
                  <a:gd name="T4" fmla="*/ 67 w 576"/>
                  <a:gd name="T5" fmla="*/ 40 h 432"/>
                  <a:gd name="T6" fmla="*/ 0 60000 65536"/>
                  <a:gd name="T7" fmla="*/ 0 60000 65536"/>
                  <a:gd name="T8" fmla="*/ 0 60000 65536"/>
                  <a:gd name="T9" fmla="*/ 0 w 576"/>
                  <a:gd name="T10" fmla="*/ 0 h 432"/>
                  <a:gd name="T11" fmla="*/ 576 w 576"/>
                  <a:gd name="T12" fmla="*/ 432 h 432"/>
                </a:gdLst>
                <a:ahLst/>
                <a:cxnLst>
                  <a:cxn ang="T6">
                    <a:pos x="T0" y="T1"/>
                  </a:cxn>
                  <a:cxn ang="T7">
                    <a:pos x="T2" y="T3"/>
                  </a:cxn>
                  <a:cxn ang="T8">
                    <a:pos x="T4" y="T5"/>
                  </a:cxn>
                </a:cxnLst>
                <a:rect l="T9" t="T10" r="T11" b="T12"/>
                <a:pathLst>
                  <a:path w="576" h="432">
                    <a:moveTo>
                      <a:pt x="0" y="0"/>
                    </a:moveTo>
                    <a:cubicBezTo>
                      <a:pt x="168" y="36"/>
                      <a:pt x="336" y="72"/>
                      <a:pt x="432" y="144"/>
                    </a:cubicBezTo>
                    <a:cubicBezTo>
                      <a:pt x="528" y="216"/>
                      <a:pt x="552" y="324"/>
                      <a:pt x="576" y="432"/>
                    </a:cubicBez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
              </a:p>
            </p:txBody>
          </p:sp>
          <p:sp>
            <p:nvSpPr>
              <p:cNvPr id="22578" name="Freeform 47"/>
              <p:cNvSpPr>
                <a:spLocks/>
              </p:cNvSpPr>
              <p:nvPr/>
            </p:nvSpPr>
            <p:spPr bwMode="auto">
              <a:xfrm flipV="1">
                <a:off x="2044" y="3933"/>
                <a:ext cx="197" cy="131"/>
              </a:xfrm>
              <a:custGeom>
                <a:avLst/>
                <a:gdLst>
                  <a:gd name="T0" fmla="*/ 0 w 576"/>
                  <a:gd name="T1" fmla="*/ 0 h 432"/>
                  <a:gd name="T2" fmla="*/ 51 w 576"/>
                  <a:gd name="T3" fmla="*/ 13 h 432"/>
                  <a:gd name="T4" fmla="*/ 67 w 576"/>
                  <a:gd name="T5" fmla="*/ 40 h 432"/>
                  <a:gd name="T6" fmla="*/ 0 60000 65536"/>
                  <a:gd name="T7" fmla="*/ 0 60000 65536"/>
                  <a:gd name="T8" fmla="*/ 0 60000 65536"/>
                  <a:gd name="T9" fmla="*/ 0 w 576"/>
                  <a:gd name="T10" fmla="*/ 0 h 432"/>
                  <a:gd name="T11" fmla="*/ 576 w 576"/>
                  <a:gd name="T12" fmla="*/ 432 h 432"/>
                </a:gdLst>
                <a:ahLst/>
                <a:cxnLst>
                  <a:cxn ang="T6">
                    <a:pos x="T0" y="T1"/>
                  </a:cxn>
                  <a:cxn ang="T7">
                    <a:pos x="T2" y="T3"/>
                  </a:cxn>
                  <a:cxn ang="T8">
                    <a:pos x="T4" y="T5"/>
                  </a:cxn>
                </a:cxnLst>
                <a:rect l="T9" t="T10" r="T11" b="T12"/>
                <a:pathLst>
                  <a:path w="576" h="432">
                    <a:moveTo>
                      <a:pt x="0" y="0"/>
                    </a:moveTo>
                    <a:cubicBezTo>
                      <a:pt x="168" y="36"/>
                      <a:pt x="336" y="72"/>
                      <a:pt x="432" y="144"/>
                    </a:cubicBezTo>
                    <a:cubicBezTo>
                      <a:pt x="528" y="216"/>
                      <a:pt x="552" y="324"/>
                      <a:pt x="576" y="432"/>
                    </a:cubicBez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
              </a:p>
            </p:txBody>
          </p:sp>
          <p:sp>
            <p:nvSpPr>
              <p:cNvPr id="22579" name="Oval 48"/>
              <p:cNvSpPr>
                <a:spLocks noChangeArrowheads="1"/>
              </p:cNvSpPr>
              <p:nvPr/>
            </p:nvSpPr>
            <p:spPr bwMode="auto">
              <a:xfrm>
                <a:off x="1872" y="3840"/>
                <a:ext cx="78" cy="77"/>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pPr>
                  <a:spcBef>
                    <a:spcPct val="50000"/>
                  </a:spcBef>
                </a:pPr>
                <a:endParaRPr lang="en-US" altLang="en-US" sz="1200"/>
              </a:p>
            </p:txBody>
          </p:sp>
          <p:sp>
            <p:nvSpPr>
              <p:cNvPr id="22580" name="Oval 49"/>
              <p:cNvSpPr>
                <a:spLocks noChangeArrowheads="1"/>
              </p:cNvSpPr>
              <p:nvPr/>
            </p:nvSpPr>
            <p:spPr bwMode="auto">
              <a:xfrm>
                <a:off x="1872" y="3984"/>
                <a:ext cx="78" cy="77"/>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pPr>
                  <a:spcBef>
                    <a:spcPct val="50000"/>
                  </a:spcBef>
                </a:pPr>
                <a:endParaRPr lang="en-US" altLang="en-US" sz="1200"/>
              </a:p>
            </p:txBody>
          </p:sp>
        </p:grpSp>
        <p:sp>
          <p:nvSpPr>
            <p:cNvPr id="22555" name="Oval 51"/>
            <p:cNvSpPr>
              <a:spLocks noChangeArrowheads="1"/>
            </p:cNvSpPr>
            <p:nvPr/>
          </p:nvSpPr>
          <p:spPr bwMode="auto">
            <a:xfrm>
              <a:off x="2344" y="2086"/>
              <a:ext cx="78" cy="77"/>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pPr>
                <a:spcBef>
                  <a:spcPct val="50000"/>
                </a:spcBef>
              </a:pPr>
              <a:endParaRPr lang="en-US" altLang="en-US" sz="1200"/>
            </a:p>
          </p:txBody>
        </p:sp>
        <p:sp>
          <p:nvSpPr>
            <p:cNvPr id="22556" name="AutoShape 52"/>
            <p:cNvSpPr>
              <a:spLocks noChangeArrowheads="1"/>
            </p:cNvSpPr>
            <p:nvPr/>
          </p:nvSpPr>
          <p:spPr bwMode="auto">
            <a:xfrm>
              <a:off x="2030" y="2016"/>
              <a:ext cx="299" cy="228"/>
            </a:xfrm>
            <a:prstGeom prst="flowChartDelay">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pPr>
                <a:spcBef>
                  <a:spcPct val="50000"/>
                </a:spcBef>
              </a:pPr>
              <a:endParaRPr lang="en-US" altLang="en-US" sz="1200"/>
            </a:p>
          </p:txBody>
        </p:sp>
        <p:grpSp>
          <p:nvGrpSpPr>
            <p:cNvPr id="22557" name="Group 83"/>
            <p:cNvGrpSpPr>
              <a:grpSpLocks/>
            </p:cNvGrpSpPr>
            <p:nvPr/>
          </p:nvGrpSpPr>
          <p:grpSpPr bwMode="auto">
            <a:xfrm>
              <a:off x="2030" y="2640"/>
              <a:ext cx="392" cy="228"/>
              <a:chOff x="1824" y="2688"/>
              <a:chExt cx="406" cy="228"/>
            </a:xfrm>
          </p:grpSpPr>
          <p:sp>
            <p:nvSpPr>
              <p:cNvPr id="22572" name="Oval 54"/>
              <p:cNvSpPr>
                <a:spLocks noChangeArrowheads="1"/>
              </p:cNvSpPr>
              <p:nvPr/>
            </p:nvSpPr>
            <p:spPr bwMode="auto">
              <a:xfrm>
                <a:off x="2152" y="2758"/>
                <a:ext cx="78" cy="77"/>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pPr>
                  <a:spcBef>
                    <a:spcPct val="50000"/>
                  </a:spcBef>
                </a:pPr>
                <a:endParaRPr lang="en-US" altLang="en-US" sz="1200"/>
              </a:p>
            </p:txBody>
          </p:sp>
          <p:sp>
            <p:nvSpPr>
              <p:cNvPr id="22573" name="AutoShape 55"/>
              <p:cNvSpPr>
                <a:spLocks noChangeArrowheads="1"/>
              </p:cNvSpPr>
              <p:nvPr/>
            </p:nvSpPr>
            <p:spPr bwMode="auto">
              <a:xfrm>
                <a:off x="1824" y="2688"/>
                <a:ext cx="313" cy="228"/>
              </a:xfrm>
              <a:prstGeom prst="flowChartDelay">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pPr>
                  <a:spcBef>
                    <a:spcPct val="50000"/>
                  </a:spcBef>
                </a:pPr>
                <a:endParaRPr lang="en-US" altLang="en-US" sz="1200"/>
              </a:p>
            </p:txBody>
          </p:sp>
        </p:grpSp>
        <p:sp>
          <p:nvSpPr>
            <p:cNvPr id="22558" name="Line 56"/>
            <p:cNvSpPr>
              <a:spLocks noChangeShapeType="1"/>
            </p:cNvSpPr>
            <p:nvPr/>
          </p:nvSpPr>
          <p:spPr bwMode="auto">
            <a:xfrm flipV="1">
              <a:off x="1440" y="2060"/>
              <a:ext cx="584" cy="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
            </a:p>
          </p:txBody>
        </p:sp>
        <p:sp>
          <p:nvSpPr>
            <p:cNvPr id="22559" name="Line 57"/>
            <p:cNvSpPr>
              <a:spLocks noChangeShapeType="1"/>
            </p:cNvSpPr>
            <p:nvPr/>
          </p:nvSpPr>
          <p:spPr bwMode="auto">
            <a:xfrm>
              <a:off x="1872" y="2832"/>
              <a:ext cx="15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
            </a:p>
          </p:txBody>
        </p:sp>
        <p:sp>
          <p:nvSpPr>
            <p:cNvPr id="22560" name="Line 58"/>
            <p:cNvSpPr>
              <a:spLocks noChangeShapeType="1"/>
            </p:cNvSpPr>
            <p:nvPr/>
          </p:nvSpPr>
          <p:spPr bwMode="auto">
            <a:xfrm>
              <a:off x="1920" y="2208"/>
              <a:ext cx="108"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
            </a:p>
          </p:txBody>
        </p:sp>
        <p:sp>
          <p:nvSpPr>
            <p:cNvPr id="22561" name="Line 59"/>
            <p:cNvSpPr>
              <a:spLocks noChangeShapeType="1"/>
            </p:cNvSpPr>
            <p:nvPr/>
          </p:nvSpPr>
          <p:spPr bwMode="auto">
            <a:xfrm>
              <a:off x="1920" y="2688"/>
              <a:ext cx="108"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
            </a:p>
          </p:txBody>
        </p:sp>
        <p:sp>
          <p:nvSpPr>
            <p:cNvPr id="22562" name="Line 60"/>
            <p:cNvSpPr>
              <a:spLocks noChangeShapeType="1"/>
            </p:cNvSpPr>
            <p:nvPr/>
          </p:nvSpPr>
          <p:spPr bwMode="auto">
            <a:xfrm rot="5400000">
              <a:off x="1680" y="2448"/>
              <a:ext cx="48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
            </a:p>
          </p:txBody>
        </p:sp>
        <p:sp>
          <p:nvSpPr>
            <p:cNvPr id="22563" name="Line 61"/>
            <p:cNvSpPr>
              <a:spLocks noChangeShapeType="1"/>
            </p:cNvSpPr>
            <p:nvPr/>
          </p:nvSpPr>
          <p:spPr bwMode="auto">
            <a:xfrm>
              <a:off x="1440" y="2448"/>
              <a:ext cx="48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
            </a:p>
          </p:txBody>
        </p:sp>
        <p:sp>
          <p:nvSpPr>
            <p:cNvPr id="22564" name="Oval 62"/>
            <p:cNvSpPr>
              <a:spLocks noChangeArrowheads="1"/>
            </p:cNvSpPr>
            <p:nvPr/>
          </p:nvSpPr>
          <p:spPr bwMode="auto">
            <a:xfrm>
              <a:off x="1897" y="2431"/>
              <a:ext cx="58" cy="47"/>
            </a:xfrm>
            <a:prstGeom prst="ellipse">
              <a:avLst/>
            </a:prstGeom>
            <a:solidFill>
              <a:schemeClr val="tx1"/>
            </a:solidFill>
            <a:ln w="9525">
              <a:solidFill>
                <a:schemeClr val="tx1"/>
              </a:solidFill>
              <a:round/>
              <a:headEnd/>
              <a:tailEnd/>
            </a:ln>
          </p:spPr>
          <p:txBody>
            <a:bodyPr wrap="none" anchor="ct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pPr>
                <a:spcBef>
                  <a:spcPct val="50000"/>
                </a:spcBef>
              </a:pPr>
              <a:endParaRPr lang="en-US" altLang="en-US" sz="1200"/>
            </a:p>
          </p:txBody>
        </p:sp>
        <p:sp>
          <p:nvSpPr>
            <p:cNvPr id="22565" name="Text Box 63"/>
            <p:cNvSpPr txBox="1">
              <a:spLocks noChangeArrowheads="1"/>
            </p:cNvSpPr>
            <p:nvPr/>
          </p:nvSpPr>
          <p:spPr bwMode="auto">
            <a:xfrm>
              <a:off x="1104" y="2304"/>
              <a:ext cx="348"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pPr>
                <a:spcBef>
                  <a:spcPct val="50000"/>
                </a:spcBef>
              </a:pPr>
              <a:r>
                <a:rPr lang="en-GB" altLang="en-US" sz="1600" b="0" i="1"/>
                <a:t>EN</a:t>
              </a:r>
              <a:endParaRPr lang="en-GB" altLang="en-US" sz="1600" b="0"/>
            </a:p>
          </p:txBody>
        </p:sp>
        <p:sp>
          <p:nvSpPr>
            <p:cNvPr id="22566" name="Line 74"/>
            <p:cNvSpPr>
              <a:spLocks noChangeShapeType="1"/>
            </p:cNvSpPr>
            <p:nvPr/>
          </p:nvSpPr>
          <p:spPr bwMode="auto">
            <a:xfrm rot="5400000">
              <a:off x="1200" y="2448"/>
              <a:ext cx="768"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
            </a:p>
          </p:txBody>
        </p:sp>
        <p:sp>
          <p:nvSpPr>
            <p:cNvPr id="22567" name="Oval 75"/>
            <p:cNvSpPr>
              <a:spLocks noChangeArrowheads="1"/>
            </p:cNvSpPr>
            <p:nvPr/>
          </p:nvSpPr>
          <p:spPr bwMode="auto">
            <a:xfrm>
              <a:off x="1552" y="2048"/>
              <a:ext cx="58" cy="47"/>
            </a:xfrm>
            <a:prstGeom prst="ellipse">
              <a:avLst/>
            </a:prstGeom>
            <a:solidFill>
              <a:schemeClr val="tx1"/>
            </a:solidFill>
            <a:ln w="9525">
              <a:solidFill>
                <a:schemeClr val="tx1"/>
              </a:solidFill>
              <a:round/>
              <a:headEnd/>
              <a:tailEnd/>
            </a:ln>
          </p:spPr>
          <p:txBody>
            <a:bodyPr wrap="none" anchor="ct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pPr>
                <a:spcBef>
                  <a:spcPct val="50000"/>
                </a:spcBef>
              </a:pPr>
              <a:endParaRPr lang="en-US" altLang="en-US" sz="1200"/>
            </a:p>
          </p:txBody>
        </p:sp>
        <p:grpSp>
          <p:nvGrpSpPr>
            <p:cNvPr id="22568" name="Group 76"/>
            <p:cNvGrpSpPr>
              <a:grpSpLocks/>
            </p:cNvGrpSpPr>
            <p:nvPr/>
          </p:nvGrpSpPr>
          <p:grpSpPr bwMode="auto">
            <a:xfrm>
              <a:off x="1680" y="2760"/>
              <a:ext cx="185" cy="137"/>
              <a:chOff x="1294" y="2400"/>
              <a:chExt cx="185" cy="137"/>
            </a:xfrm>
          </p:grpSpPr>
          <p:sp>
            <p:nvSpPr>
              <p:cNvPr id="22570" name="AutoShape 77"/>
              <p:cNvSpPr>
                <a:spLocks noChangeArrowheads="1"/>
              </p:cNvSpPr>
              <p:nvPr/>
            </p:nvSpPr>
            <p:spPr bwMode="auto">
              <a:xfrm rot="5400000">
                <a:off x="1280" y="2414"/>
                <a:ext cx="137" cy="110"/>
              </a:xfrm>
              <a:prstGeom prst="flowChartExtract">
                <a:avLst/>
              </a:prstGeom>
              <a:noFill/>
              <a:ln w="222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pPr>
                  <a:spcBef>
                    <a:spcPct val="50000"/>
                  </a:spcBef>
                </a:pPr>
                <a:endParaRPr lang="en-US" altLang="en-US" sz="1200"/>
              </a:p>
            </p:txBody>
          </p:sp>
          <p:sp>
            <p:nvSpPr>
              <p:cNvPr id="22571" name="Oval 78"/>
              <p:cNvSpPr>
                <a:spLocks noChangeArrowheads="1"/>
              </p:cNvSpPr>
              <p:nvPr/>
            </p:nvSpPr>
            <p:spPr bwMode="auto">
              <a:xfrm>
                <a:off x="1421" y="2436"/>
                <a:ext cx="58" cy="72"/>
              </a:xfrm>
              <a:prstGeom prst="ellipse">
                <a:avLst/>
              </a:prstGeom>
              <a:noFill/>
              <a:ln w="222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pPr>
                  <a:spcBef>
                    <a:spcPct val="50000"/>
                  </a:spcBef>
                </a:pPr>
                <a:endParaRPr lang="en-US" altLang="en-US" sz="1200"/>
              </a:p>
            </p:txBody>
          </p:sp>
        </p:grpSp>
        <p:sp>
          <p:nvSpPr>
            <p:cNvPr id="22569" name="Line 79"/>
            <p:cNvSpPr>
              <a:spLocks noChangeShapeType="1"/>
            </p:cNvSpPr>
            <p:nvPr/>
          </p:nvSpPr>
          <p:spPr bwMode="auto">
            <a:xfrm>
              <a:off x="1584" y="2832"/>
              <a:ext cx="9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
            </a:p>
          </p:txBody>
        </p:sp>
      </p:grpSp>
    </p:spTree>
    <p:extLst>
      <p:ext uri="{BB962C8B-B14F-4D97-AF65-F5344CB8AC3E}">
        <p14:creationId xmlns:p14="http://schemas.microsoft.com/office/powerpoint/2010/main" val="1629217487"/>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txBox="1">
            <a:spLocks noGrp="1"/>
          </p:cNvSpPr>
          <p:nvPr>
            <p:ph type="ctrTitle"/>
          </p:nvPr>
        </p:nvSpPr>
        <p:spPr>
          <a:xfrm>
            <a:off x="0" y="0"/>
            <a:ext cx="5486400" cy="914400"/>
          </a:xfrm>
        </p:spPr>
        <p:txBody>
          <a:bodyPr/>
          <a:lstStyle/>
          <a:p>
            <a:pPr eaLnBrk="1" hangingPunct="1">
              <a:spcBef>
                <a:spcPct val="0"/>
              </a:spcBef>
              <a:spcAft>
                <a:spcPct val="0"/>
              </a:spcAft>
            </a:pPr>
            <a:r>
              <a:rPr lang="en-US" altLang="" sz="3000">
                <a:latin typeface="Calibri" panose="020F0502020204030204" pitchFamily="34" charset="0"/>
                <a:cs typeface="Calibri" panose="020F0502020204030204" pitchFamily="34" charset="0"/>
                <a:sym typeface="Calibri" panose="020F0502020204030204" pitchFamily="34" charset="0"/>
              </a:rPr>
              <a:t> </a:t>
            </a:r>
          </a:p>
        </p:txBody>
      </p:sp>
      <p:pic>
        <p:nvPicPr>
          <p:cNvPr id="24579" name="Picture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2400" y="140493"/>
            <a:ext cx="2006600" cy="8445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4" name="Rectangle 2"/>
          <p:cNvSpPr txBox="1">
            <a:spLocks noChangeArrowheads="1"/>
          </p:cNvSpPr>
          <p:nvPr/>
        </p:nvSpPr>
        <p:spPr>
          <a:xfrm>
            <a:off x="3098800" y="150019"/>
            <a:ext cx="2523067" cy="762000"/>
          </a:xfrm>
          <a:prstGeom prst="rect">
            <a:avLst/>
          </a:prstGeom>
          <a:noFill/>
          <a:ln>
            <a:noFill/>
          </a:ln>
        </p:spPr>
        <p:txBody>
          <a:bodyPr spcFirstLastPara="1" lIns="91425" tIns="45700" rIns="91425" bIns="45700" anchor="ct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400"/>
              <a:buFont typeface="Arial"/>
              <a:buNone/>
              <a:defRPr sz="3000" b="0" i="0" u="none" strike="noStrike" cap="none">
                <a:solidFill>
                  <a:schemeClr val="dk1"/>
                </a:solidFill>
                <a:latin typeface="Calibri"/>
                <a:ea typeface="Calibri"/>
                <a:cs typeface="Calibri"/>
                <a:sym typeface="Calibri"/>
              </a:defRPr>
            </a:lvl1pPr>
            <a:lvl2pPr marR="0" lvl="1" algn="ctr" rtl="0">
              <a:lnSpc>
                <a:spcPct val="100000"/>
              </a:lnSpc>
              <a:spcBef>
                <a:spcPts val="0"/>
              </a:spcBef>
              <a:spcAft>
                <a:spcPts val="0"/>
              </a:spcAft>
              <a:buClr>
                <a:srgbClr val="000000"/>
              </a:buClr>
              <a:buSzPts val="1400"/>
              <a:buFont typeface="Arial"/>
              <a:buNone/>
              <a:defRPr sz="3000" b="0" i="0" u="none" strike="noStrike" cap="none">
                <a:solidFill>
                  <a:schemeClr val="dk1"/>
                </a:solidFill>
                <a:latin typeface="Calibri"/>
                <a:ea typeface="Calibri"/>
                <a:cs typeface="Calibri"/>
                <a:sym typeface="Calibri"/>
              </a:defRPr>
            </a:lvl2pPr>
            <a:lvl3pPr marR="0" lvl="2" algn="ctr" rtl="0">
              <a:lnSpc>
                <a:spcPct val="100000"/>
              </a:lnSpc>
              <a:spcBef>
                <a:spcPts val="0"/>
              </a:spcBef>
              <a:spcAft>
                <a:spcPts val="0"/>
              </a:spcAft>
              <a:buClr>
                <a:srgbClr val="000000"/>
              </a:buClr>
              <a:buSzPts val="1400"/>
              <a:buFont typeface="Arial"/>
              <a:buNone/>
              <a:defRPr sz="3000" b="0" i="0" u="none" strike="noStrike" cap="none">
                <a:solidFill>
                  <a:schemeClr val="dk1"/>
                </a:solidFill>
                <a:latin typeface="Calibri"/>
                <a:ea typeface="Calibri"/>
                <a:cs typeface="Calibri"/>
                <a:sym typeface="Calibri"/>
              </a:defRPr>
            </a:lvl3pPr>
            <a:lvl4pPr marR="0" lvl="3" algn="ctr" rtl="0">
              <a:lnSpc>
                <a:spcPct val="100000"/>
              </a:lnSpc>
              <a:spcBef>
                <a:spcPts val="0"/>
              </a:spcBef>
              <a:spcAft>
                <a:spcPts val="0"/>
              </a:spcAft>
              <a:buClr>
                <a:srgbClr val="000000"/>
              </a:buClr>
              <a:buSzPts val="1400"/>
              <a:buFont typeface="Arial"/>
              <a:buNone/>
              <a:defRPr sz="3000" b="0" i="0" u="none" strike="noStrike" cap="none">
                <a:solidFill>
                  <a:schemeClr val="dk1"/>
                </a:solidFill>
                <a:latin typeface="Calibri"/>
                <a:ea typeface="Calibri"/>
                <a:cs typeface="Calibri"/>
                <a:sym typeface="Calibri"/>
              </a:defRPr>
            </a:lvl4pPr>
            <a:lvl5pPr marR="0" lvl="4" algn="ctr" rtl="0">
              <a:lnSpc>
                <a:spcPct val="100000"/>
              </a:lnSpc>
              <a:spcBef>
                <a:spcPts val="0"/>
              </a:spcBef>
              <a:spcAft>
                <a:spcPts val="0"/>
              </a:spcAft>
              <a:buClr>
                <a:srgbClr val="000000"/>
              </a:buClr>
              <a:buSzPts val="1400"/>
              <a:buFont typeface="Arial"/>
              <a:buNone/>
              <a:defRPr sz="3000" b="0" i="0" u="none" strike="noStrike" cap="none">
                <a:solidFill>
                  <a:schemeClr val="dk1"/>
                </a:solidFill>
                <a:latin typeface="Calibri"/>
                <a:ea typeface="Calibri"/>
                <a:cs typeface="Calibri"/>
                <a:sym typeface="Calibri"/>
              </a:defRPr>
            </a:lvl5pPr>
            <a:lvl6pPr marR="0" lvl="5" algn="ctr" rtl="0">
              <a:lnSpc>
                <a:spcPct val="100000"/>
              </a:lnSpc>
              <a:spcBef>
                <a:spcPts val="0"/>
              </a:spcBef>
              <a:spcAft>
                <a:spcPts val="0"/>
              </a:spcAft>
              <a:buClr>
                <a:srgbClr val="000000"/>
              </a:buClr>
              <a:buSzPts val="1400"/>
              <a:buFont typeface="Arial"/>
              <a:buNone/>
              <a:defRPr sz="3000" b="0" i="0" u="none" strike="noStrike" cap="none">
                <a:solidFill>
                  <a:schemeClr val="dk1"/>
                </a:solidFill>
                <a:latin typeface="Calibri"/>
                <a:ea typeface="Calibri"/>
                <a:cs typeface="Calibri"/>
                <a:sym typeface="Calibri"/>
              </a:defRPr>
            </a:lvl6pPr>
            <a:lvl7pPr marR="0" lvl="6" algn="ctr" rtl="0">
              <a:lnSpc>
                <a:spcPct val="100000"/>
              </a:lnSpc>
              <a:spcBef>
                <a:spcPts val="0"/>
              </a:spcBef>
              <a:spcAft>
                <a:spcPts val="0"/>
              </a:spcAft>
              <a:buClr>
                <a:srgbClr val="000000"/>
              </a:buClr>
              <a:buSzPts val="1400"/>
              <a:buFont typeface="Arial"/>
              <a:buNone/>
              <a:defRPr sz="3000" b="0" i="0" u="none" strike="noStrike" cap="none">
                <a:solidFill>
                  <a:schemeClr val="dk1"/>
                </a:solidFill>
                <a:latin typeface="Calibri"/>
                <a:ea typeface="Calibri"/>
                <a:cs typeface="Calibri"/>
                <a:sym typeface="Calibri"/>
              </a:defRPr>
            </a:lvl7pPr>
            <a:lvl8pPr marR="0" lvl="7" algn="ctr" rtl="0">
              <a:lnSpc>
                <a:spcPct val="100000"/>
              </a:lnSpc>
              <a:spcBef>
                <a:spcPts val="0"/>
              </a:spcBef>
              <a:spcAft>
                <a:spcPts val="0"/>
              </a:spcAft>
              <a:buClr>
                <a:srgbClr val="000000"/>
              </a:buClr>
              <a:buSzPts val="1400"/>
              <a:buFont typeface="Arial"/>
              <a:buNone/>
              <a:defRPr sz="3000" b="0" i="0" u="none" strike="noStrike" cap="none">
                <a:solidFill>
                  <a:schemeClr val="dk1"/>
                </a:solidFill>
                <a:latin typeface="Calibri"/>
                <a:ea typeface="Calibri"/>
                <a:cs typeface="Calibri"/>
                <a:sym typeface="Calibri"/>
              </a:defRPr>
            </a:lvl8pPr>
            <a:lvl9pPr marR="0" lvl="8" algn="ctr" rtl="0">
              <a:lnSpc>
                <a:spcPct val="100000"/>
              </a:lnSpc>
              <a:spcBef>
                <a:spcPts val="0"/>
              </a:spcBef>
              <a:spcAft>
                <a:spcPts val="0"/>
              </a:spcAft>
              <a:buClr>
                <a:srgbClr val="000000"/>
              </a:buClr>
              <a:buSzPts val="1400"/>
              <a:buFont typeface="Arial"/>
              <a:buNone/>
              <a:defRPr sz="3000" b="0" i="0" u="none" strike="noStrike" cap="none">
                <a:solidFill>
                  <a:schemeClr val="dk1"/>
                </a:solidFill>
                <a:latin typeface="Calibri"/>
                <a:ea typeface="Calibri"/>
                <a:cs typeface="Calibri"/>
                <a:sym typeface="Calibri"/>
              </a:defRPr>
            </a:lvl9pPr>
          </a:lstStyle>
          <a:p>
            <a:pPr algn="l" eaLnBrk="1" fontAlgn="auto" hangingPunct="1">
              <a:defRPr/>
            </a:pPr>
            <a:r>
              <a:rPr lang="en-GB" altLang="en-US" sz="2400" b="1" kern="0">
                <a:latin typeface="Times New Roman" panose="02020603050405020304" pitchFamily="18" charset="0"/>
              </a:rPr>
              <a:t>Gated D Latch</a:t>
            </a:r>
            <a:endParaRPr lang="en-GB" altLang="en-US" sz="2400" kern="0" dirty="0"/>
          </a:p>
        </p:txBody>
      </p:sp>
      <p:sp>
        <p:nvSpPr>
          <p:cNvPr id="5" name="Rectangle 3"/>
          <p:cNvSpPr txBox="1">
            <a:spLocks noChangeArrowheads="1"/>
          </p:cNvSpPr>
          <p:nvPr/>
        </p:nvSpPr>
        <p:spPr>
          <a:xfrm>
            <a:off x="152400" y="1066800"/>
            <a:ext cx="7696200" cy="2667000"/>
          </a:xfrm>
          <a:prstGeom prst="rect">
            <a:avLst/>
          </a:prstGeom>
          <a:noFill/>
          <a:ln>
            <a:noFill/>
          </a:ln>
        </p:spPr>
        <p:txBody>
          <a:bodyPr spcFirstLastPara="1" lIns="91425" tIns="45700" rIns="91425" bIns="45700"/>
          <a:lstStyle>
            <a:defPPr marR="0" lvl="0" algn="l" rtl="0">
              <a:lnSpc>
                <a:spcPct val="100000"/>
              </a:lnSpc>
              <a:spcBef>
                <a:spcPts val="0"/>
              </a:spcBef>
              <a:spcAft>
                <a:spcPts val="0"/>
              </a:spcAft>
            </a:defPPr>
            <a:lvl1pPr marL="457200" marR="0" lvl="0" indent="-431800" algn="ctr" rtl="0">
              <a:lnSpc>
                <a:spcPct val="100000"/>
              </a:lnSpc>
              <a:spcBef>
                <a:spcPts val="48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L="914400" marR="0" lvl="1" indent="-406400" algn="ctr" rtl="0">
              <a:lnSpc>
                <a:spcPct val="100000"/>
              </a:lnSpc>
              <a:spcBef>
                <a:spcPts val="420"/>
              </a:spcBef>
              <a:spcAft>
                <a:spcPts val="0"/>
              </a:spcAft>
              <a:buClr>
                <a:srgbClr val="888888"/>
              </a:buClr>
              <a:buSzPts val="2800"/>
              <a:buFont typeface="Arial"/>
              <a:buNone/>
              <a:defRPr sz="2800" b="0" i="0" u="none" strike="noStrike" cap="none">
                <a:solidFill>
                  <a:srgbClr val="888888"/>
                </a:solidFill>
                <a:latin typeface="Calibri"/>
                <a:ea typeface="Calibri"/>
                <a:cs typeface="Calibri"/>
                <a:sym typeface="Calibri"/>
              </a:defRPr>
            </a:lvl2pPr>
            <a:lvl3pPr marL="1371600" marR="0" lvl="2" indent="-381000" algn="ctr" rtl="0">
              <a:lnSpc>
                <a:spcPct val="100000"/>
              </a:lnSpc>
              <a:spcBef>
                <a:spcPts val="360"/>
              </a:spcBef>
              <a:spcAft>
                <a:spcPts val="0"/>
              </a:spcAft>
              <a:buClr>
                <a:srgbClr val="888888"/>
              </a:buClr>
              <a:buSzPts val="2400"/>
              <a:buFont typeface="Arial"/>
              <a:buNone/>
              <a:defRPr sz="2400" b="0" i="0" u="none" strike="noStrike" cap="none">
                <a:solidFill>
                  <a:srgbClr val="888888"/>
                </a:solidFill>
                <a:latin typeface="Calibri"/>
                <a:ea typeface="Calibri"/>
                <a:cs typeface="Calibri"/>
                <a:sym typeface="Calibri"/>
              </a:defRPr>
            </a:lvl3pPr>
            <a:lvl4pPr marL="1828800" marR="0" lvl="3" indent="-355600" algn="ctr" rtl="0">
              <a:lnSpc>
                <a:spcPct val="100000"/>
              </a:lnSpc>
              <a:spcBef>
                <a:spcPts val="3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4pPr>
            <a:lvl5pPr marL="2286000" marR="0" lvl="4" indent="-355600" algn="ctr" rtl="0">
              <a:lnSpc>
                <a:spcPct val="100000"/>
              </a:lnSpc>
              <a:spcBef>
                <a:spcPts val="3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5pPr>
            <a:lvl6pPr marL="2743200" marR="0" lvl="5" indent="-355600" algn="ctr" rtl="0">
              <a:lnSpc>
                <a:spcPct val="100000"/>
              </a:lnSpc>
              <a:spcBef>
                <a:spcPts val="3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6pPr>
            <a:lvl7pPr marL="3200400" marR="0" lvl="6" indent="-355600" algn="ctr" rtl="0">
              <a:lnSpc>
                <a:spcPct val="100000"/>
              </a:lnSpc>
              <a:spcBef>
                <a:spcPts val="3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7pPr>
            <a:lvl8pPr marL="3657600" marR="0" lvl="7" indent="-355600" algn="ctr" rtl="0">
              <a:lnSpc>
                <a:spcPct val="100000"/>
              </a:lnSpc>
              <a:spcBef>
                <a:spcPts val="3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8pPr>
            <a:lvl9pPr marL="4114800" marR="0" lvl="8" indent="-355600" algn="ctr" rtl="0">
              <a:lnSpc>
                <a:spcPct val="100000"/>
              </a:lnSpc>
              <a:spcBef>
                <a:spcPts val="3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9pPr>
          </a:lstStyle>
          <a:p>
            <a:pPr algn="l" eaLnBrk="1" fontAlgn="auto" hangingPunct="1">
              <a:spcBef>
                <a:spcPct val="40000"/>
              </a:spcBef>
              <a:buSzPct val="120000"/>
              <a:buFont typeface="Wingdings" panose="05000000000000000000" pitchFamily="2" charset="2"/>
              <a:buChar char="§"/>
              <a:defRPr/>
            </a:pPr>
            <a:r>
              <a:rPr lang="en-GB" altLang="en-US" sz="2400" kern="0"/>
              <a:t>When </a:t>
            </a:r>
            <a:r>
              <a:rPr lang="en-GB" altLang="en-US" sz="2400" i="1" kern="0"/>
              <a:t>EN</a:t>
            </a:r>
            <a:r>
              <a:rPr lang="en-GB" altLang="en-US" sz="2400" kern="0"/>
              <a:t> is HIGH,</a:t>
            </a:r>
          </a:p>
          <a:p>
            <a:pPr lvl="1" algn="l" eaLnBrk="1" fontAlgn="auto" hangingPunct="1">
              <a:buSzPct val="90000"/>
              <a:buFont typeface="Wingdings" panose="05000000000000000000" pitchFamily="2" charset="2"/>
              <a:buChar char="v"/>
              <a:defRPr/>
            </a:pPr>
            <a:r>
              <a:rPr lang="en-GB" altLang="en-US" sz="2000" i="1" kern="0"/>
              <a:t>D</a:t>
            </a:r>
            <a:r>
              <a:rPr lang="en-GB" altLang="en-US" sz="2000" kern="0"/>
              <a:t>=HIGH </a:t>
            </a:r>
            <a:r>
              <a:rPr lang="en-GB" altLang="en-US" sz="2000" kern="0">
                <a:sym typeface="Symbol" panose="05050102010706020507" pitchFamily="18" charset="2"/>
              </a:rPr>
              <a:t> latch is SET</a:t>
            </a:r>
          </a:p>
          <a:p>
            <a:pPr lvl="1" algn="l" eaLnBrk="1" fontAlgn="auto" hangingPunct="1">
              <a:buSzPct val="90000"/>
              <a:buFont typeface="Wingdings" panose="05000000000000000000" pitchFamily="2" charset="2"/>
              <a:buChar char="v"/>
              <a:defRPr/>
            </a:pPr>
            <a:r>
              <a:rPr lang="en-GB" altLang="en-US" sz="2000" i="1" kern="0">
                <a:sym typeface="Symbol" panose="05050102010706020507" pitchFamily="18" charset="2"/>
              </a:rPr>
              <a:t>D</a:t>
            </a:r>
            <a:r>
              <a:rPr lang="en-GB" altLang="en-US" sz="2000" kern="0">
                <a:sym typeface="Symbol" panose="05050102010706020507" pitchFamily="18" charset="2"/>
              </a:rPr>
              <a:t>=LOW  latch is RESET</a:t>
            </a:r>
            <a:endParaRPr lang="en-GB" altLang="en-US" sz="2000" kern="0"/>
          </a:p>
          <a:p>
            <a:pPr algn="l" eaLnBrk="1" fontAlgn="auto" hangingPunct="1">
              <a:spcBef>
                <a:spcPct val="40000"/>
              </a:spcBef>
              <a:buSzPct val="120000"/>
              <a:buFont typeface="Wingdings" panose="05000000000000000000" pitchFamily="2" charset="2"/>
              <a:buChar char="§"/>
              <a:defRPr/>
            </a:pPr>
            <a:r>
              <a:rPr lang="en-GB" altLang="en-US" sz="2400" kern="0"/>
              <a:t>Hence when </a:t>
            </a:r>
            <a:r>
              <a:rPr lang="en-GB" altLang="en-US" sz="2400" i="1" kern="0"/>
              <a:t>EN</a:t>
            </a:r>
            <a:r>
              <a:rPr lang="en-GB" altLang="en-US" sz="2400" kern="0"/>
              <a:t> is HIGH, </a:t>
            </a:r>
            <a:r>
              <a:rPr lang="en-GB" altLang="en-US" sz="2400" i="1" kern="0"/>
              <a:t>Q</a:t>
            </a:r>
            <a:r>
              <a:rPr lang="en-GB" altLang="en-US" sz="2400" kern="0"/>
              <a:t> ‘follows’ the </a:t>
            </a:r>
            <a:r>
              <a:rPr lang="en-GB" altLang="en-US" sz="2400" i="1" kern="0"/>
              <a:t>D</a:t>
            </a:r>
            <a:r>
              <a:rPr lang="en-GB" altLang="en-US" sz="2400" kern="0"/>
              <a:t> (data) input.</a:t>
            </a:r>
          </a:p>
          <a:p>
            <a:pPr algn="l" eaLnBrk="1" fontAlgn="auto" hangingPunct="1">
              <a:spcBef>
                <a:spcPct val="40000"/>
              </a:spcBef>
              <a:buSzPct val="120000"/>
              <a:buFont typeface="Wingdings" panose="05000000000000000000" pitchFamily="2" charset="2"/>
              <a:buChar char="§"/>
              <a:defRPr/>
            </a:pPr>
            <a:r>
              <a:rPr lang="en-GB" altLang="en-US" sz="2400" kern="0"/>
              <a:t>Characteristic table:</a:t>
            </a:r>
          </a:p>
        </p:txBody>
      </p:sp>
      <p:grpSp>
        <p:nvGrpSpPr>
          <p:cNvPr id="24582" name="Group 15"/>
          <p:cNvGrpSpPr>
            <a:grpSpLocks/>
          </p:cNvGrpSpPr>
          <p:nvPr/>
        </p:nvGrpSpPr>
        <p:grpSpPr bwMode="auto">
          <a:xfrm>
            <a:off x="1905000" y="3886200"/>
            <a:ext cx="3378200" cy="1603375"/>
            <a:chOff x="1824" y="2592"/>
            <a:chExt cx="2128" cy="1010"/>
          </a:xfrm>
        </p:grpSpPr>
        <p:sp>
          <p:nvSpPr>
            <p:cNvPr id="24583" name="Text Box 5"/>
            <p:cNvSpPr txBox="1">
              <a:spLocks noChangeArrowheads="1"/>
            </p:cNvSpPr>
            <p:nvPr/>
          </p:nvSpPr>
          <p:spPr bwMode="auto">
            <a:xfrm>
              <a:off x="1920" y="3408"/>
              <a:ext cx="1824"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pPr>
                <a:spcBef>
                  <a:spcPct val="50000"/>
                </a:spcBef>
              </a:pPr>
              <a:r>
                <a:rPr lang="en-US" altLang="en-US" b="0"/>
                <a:t>When </a:t>
              </a:r>
              <a:r>
                <a:rPr lang="en-US" altLang="en-US" b="0" i="1"/>
                <a:t>EN</a:t>
              </a:r>
              <a:r>
                <a:rPr lang="en-US" altLang="en-US" b="0"/>
                <a:t>=1</a:t>
              </a:r>
              <a:r>
                <a:rPr lang="en-US" altLang="en-US" b="0" i="1"/>
                <a:t>,  Q(t+1)</a:t>
              </a:r>
              <a:r>
                <a:rPr lang="en-US" altLang="en-US" b="0"/>
                <a:t> = </a:t>
              </a:r>
              <a:r>
                <a:rPr lang="en-US" altLang="en-US" b="0" i="1"/>
                <a:t>D</a:t>
              </a:r>
              <a:endParaRPr lang="en-US" altLang="en-US" b="0"/>
            </a:p>
          </p:txBody>
        </p:sp>
        <p:graphicFrame>
          <p:nvGraphicFramePr>
            <p:cNvPr id="24584" name="Object 7"/>
            <p:cNvGraphicFramePr>
              <a:graphicFrameLocks noChangeAspect="1"/>
            </p:cNvGraphicFramePr>
            <p:nvPr/>
          </p:nvGraphicFramePr>
          <p:xfrm>
            <a:off x="1824" y="2592"/>
            <a:ext cx="2128" cy="953"/>
          </p:xfrm>
          <a:graphic>
            <a:graphicData uri="http://schemas.openxmlformats.org/presentationml/2006/ole">
              <mc:AlternateContent xmlns:mc="http://schemas.openxmlformats.org/markup-compatibility/2006">
                <mc:Choice xmlns:v="urn:schemas-microsoft-com:vml" Requires="v">
                  <p:oleObj name="Document" r:id="rId4" imgW="3386328" imgH="1514856" progId="Word.Document.8">
                    <p:embed/>
                  </p:oleObj>
                </mc:Choice>
                <mc:Fallback>
                  <p:oleObj name="Document" r:id="rId4" imgW="3386328" imgH="1514856" progId="Word.Document.8">
                    <p:embed/>
                    <p:pic>
                      <p:nvPicPr>
                        <p:cNvPr id="24584" name="Object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24" y="2592"/>
                          <a:ext cx="2128" cy="95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4585" name="Line 8"/>
            <p:cNvSpPr>
              <a:spLocks noChangeShapeType="1"/>
            </p:cNvSpPr>
            <p:nvPr/>
          </p:nvSpPr>
          <p:spPr bwMode="auto">
            <a:xfrm>
              <a:off x="1875" y="2787"/>
              <a:ext cx="187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
            </a:p>
          </p:txBody>
        </p:sp>
        <p:sp>
          <p:nvSpPr>
            <p:cNvPr id="24586" name="Line 9"/>
            <p:cNvSpPr>
              <a:spLocks noChangeShapeType="1"/>
            </p:cNvSpPr>
            <p:nvPr/>
          </p:nvSpPr>
          <p:spPr bwMode="auto">
            <a:xfrm rot="5400000">
              <a:off x="2163" y="2931"/>
              <a:ext cx="67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
            </a:p>
          </p:txBody>
        </p:sp>
      </p:grpSp>
    </p:spTree>
    <p:extLst>
      <p:ext uri="{BB962C8B-B14F-4D97-AF65-F5344CB8AC3E}">
        <p14:creationId xmlns:p14="http://schemas.microsoft.com/office/powerpoint/2010/main" val="108312230"/>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txBox="1">
            <a:spLocks noGrp="1"/>
          </p:cNvSpPr>
          <p:nvPr>
            <p:ph type="ctrTitle"/>
          </p:nvPr>
        </p:nvSpPr>
        <p:spPr>
          <a:xfrm>
            <a:off x="0" y="0"/>
            <a:ext cx="5486400" cy="914400"/>
          </a:xfrm>
        </p:spPr>
        <p:txBody>
          <a:bodyPr/>
          <a:lstStyle/>
          <a:p>
            <a:pPr eaLnBrk="1" hangingPunct="1">
              <a:spcBef>
                <a:spcPct val="0"/>
              </a:spcBef>
              <a:spcAft>
                <a:spcPct val="0"/>
              </a:spcAft>
            </a:pPr>
            <a:r>
              <a:rPr lang="en-US" altLang="" sz="3000">
                <a:latin typeface="Calibri" panose="020F0502020204030204" pitchFamily="34" charset="0"/>
                <a:cs typeface="Calibri" panose="020F0502020204030204" pitchFamily="34" charset="0"/>
                <a:sym typeface="Calibri" panose="020F0502020204030204" pitchFamily="34" charset="0"/>
              </a:rPr>
              <a:t> </a:t>
            </a:r>
          </a:p>
        </p:txBody>
      </p:sp>
      <p:pic>
        <p:nvPicPr>
          <p:cNvPr id="26627" name="Picture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5033" y="101600"/>
            <a:ext cx="2006600" cy="8445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4" name="Rectangle 2"/>
          <p:cNvSpPr txBox="1">
            <a:spLocks noChangeArrowheads="1"/>
          </p:cNvSpPr>
          <p:nvPr/>
        </p:nvSpPr>
        <p:spPr>
          <a:xfrm>
            <a:off x="2468033" y="142875"/>
            <a:ext cx="3877733" cy="762000"/>
          </a:xfrm>
          <a:prstGeom prst="rect">
            <a:avLst/>
          </a:prstGeom>
          <a:noFill/>
          <a:ln>
            <a:noFill/>
          </a:ln>
        </p:spPr>
        <p:txBody>
          <a:bodyPr spcFirstLastPara="1" lIns="91425" tIns="45700" rIns="91425" bIns="45700" anchor="ct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400"/>
              <a:buFont typeface="Arial"/>
              <a:buNone/>
              <a:defRPr sz="3000" b="0" i="0" u="none" strike="noStrike" cap="none">
                <a:solidFill>
                  <a:schemeClr val="dk1"/>
                </a:solidFill>
                <a:latin typeface="Calibri"/>
                <a:ea typeface="Calibri"/>
                <a:cs typeface="Calibri"/>
                <a:sym typeface="Calibri"/>
              </a:defRPr>
            </a:lvl1pPr>
            <a:lvl2pPr marR="0" lvl="1" algn="ctr" rtl="0">
              <a:lnSpc>
                <a:spcPct val="100000"/>
              </a:lnSpc>
              <a:spcBef>
                <a:spcPts val="0"/>
              </a:spcBef>
              <a:spcAft>
                <a:spcPts val="0"/>
              </a:spcAft>
              <a:buClr>
                <a:srgbClr val="000000"/>
              </a:buClr>
              <a:buSzPts val="1400"/>
              <a:buFont typeface="Arial"/>
              <a:buNone/>
              <a:defRPr sz="3000" b="0" i="0" u="none" strike="noStrike" cap="none">
                <a:solidFill>
                  <a:schemeClr val="dk1"/>
                </a:solidFill>
                <a:latin typeface="Calibri"/>
                <a:ea typeface="Calibri"/>
                <a:cs typeface="Calibri"/>
                <a:sym typeface="Calibri"/>
              </a:defRPr>
            </a:lvl2pPr>
            <a:lvl3pPr marR="0" lvl="2" algn="ctr" rtl="0">
              <a:lnSpc>
                <a:spcPct val="100000"/>
              </a:lnSpc>
              <a:spcBef>
                <a:spcPts val="0"/>
              </a:spcBef>
              <a:spcAft>
                <a:spcPts val="0"/>
              </a:spcAft>
              <a:buClr>
                <a:srgbClr val="000000"/>
              </a:buClr>
              <a:buSzPts val="1400"/>
              <a:buFont typeface="Arial"/>
              <a:buNone/>
              <a:defRPr sz="3000" b="0" i="0" u="none" strike="noStrike" cap="none">
                <a:solidFill>
                  <a:schemeClr val="dk1"/>
                </a:solidFill>
                <a:latin typeface="Calibri"/>
                <a:ea typeface="Calibri"/>
                <a:cs typeface="Calibri"/>
                <a:sym typeface="Calibri"/>
              </a:defRPr>
            </a:lvl3pPr>
            <a:lvl4pPr marR="0" lvl="3" algn="ctr" rtl="0">
              <a:lnSpc>
                <a:spcPct val="100000"/>
              </a:lnSpc>
              <a:spcBef>
                <a:spcPts val="0"/>
              </a:spcBef>
              <a:spcAft>
                <a:spcPts val="0"/>
              </a:spcAft>
              <a:buClr>
                <a:srgbClr val="000000"/>
              </a:buClr>
              <a:buSzPts val="1400"/>
              <a:buFont typeface="Arial"/>
              <a:buNone/>
              <a:defRPr sz="3000" b="0" i="0" u="none" strike="noStrike" cap="none">
                <a:solidFill>
                  <a:schemeClr val="dk1"/>
                </a:solidFill>
                <a:latin typeface="Calibri"/>
                <a:ea typeface="Calibri"/>
                <a:cs typeface="Calibri"/>
                <a:sym typeface="Calibri"/>
              </a:defRPr>
            </a:lvl4pPr>
            <a:lvl5pPr marR="0" lvl="4" algn="ctr" rtl="0">
              <a:lnSpc>
                <a:spcPct val="100000"/>
              </a:lnSpc>
              <a:spcBef>
                <a:spcPts val="0"/>
              </a:spcBef>
              <a:spcAft>
                <a:spcPts val="0"/>
              </a:spcAft>
              <a:buClr>
                <a:srgbClr val="000000"/>
              </a:buClr>
              <a:buSzPts val="1400"/>
              <a:buFont typeface="Arial"/>
              <a:buNone/>
              <a:defRPr sz="3000" b="0" i="0" u="none" strike="noStrike" cap="none">
                <a:solidFill>
                  <a:schemeClr val="dk1"/>
                </a:solidFill>
                <a:latin typeface="Calibri"/>
                <a:ea typeface="Calibri"/>
                <a:cs typeface="Calibri"/>
                <a:sym typeface="Calibri"/>
              </a:defRPr>
            </a:lvl5pPr>
            <a:lvl6pPr marR="0" lvl="5" algn="ctr" rtl="0">
              <a:lnSpc>
                <a:spcPct val="100000"/>
              </a:lnSpc>
              <a:spcBef>
                <a:spcPts val="0"/>
              </a:spcBef>
              <a:spcAft>
                <a:spcPts val="0"/>
              </a:spcAft>
              <a:buClr>
                <a:srgbClr val="000000"/>
              </a:buClr>
              <a:buSzPts val="1400"/>
              <a:buFont typeface="Arial"/>
              <a:buNone/>
              <a:defRPr sz="3000" b="0" i="0" u="none" strike="noStrike" cap="none">
                <a:solidFill>
                  <a:schemeClr val="dk1"/>
                </a:solidFill>
                <a:latin typeface="Calibri"/>
                <a:ea typeface="Calibri"/>
                <a:cs typeface="Calibri"/>
                <a:sym typeface="Calibri"/>
              </a:defRPr>
            </a:lvl6pPr>
            <a:lvl7pPr marR="0" lvl="6" algn="ctr" rtl="0">
              <a:lnSpc>
                <a:spcPct val="100000"/>
              </a:lnSpc>
              <a:spcBef>
                <a:spcPts val="0"/>
              </a:spcBef>
              <a:spcAft>
                <a:spcPts val="0"/>
              </a:spcAft>
              <a:buClr>
                <a:srgbClr val="000000"/>
              </a:buClr>
              <a:buSzPts val="1400"/>
              <a:buFont typeface="Arial"/>
              <a:buNone/>
              <a:defRPr sz="3000" b="0" i="0" u="none" strike="noStrike" cap="none">
                <a:solidFill>
                  <a:schemeClr val="dk1"/>
                </a:solidFill>
                <a:latin typeface="Calibri"/>
                <a:ea typeface="Calibri"/>
                <a:cs typeface="Calibri"/>
                <a:sym typeface="Calibri"/>
              </a:defRPr>
            </a:lvl7pPr>
            <a:lvl8pPr marR="0" lvl="7" algn="ctr" rtl="0">
              <a:lnSpc>
                <a:spcPct val="100000"/>
              </a:lnSpc>
              <a:spcBef>
                <a:spcPts val="0"/>
              </a:spcBef>
              <a:spcAft>
                <a:spcPts val="0"/>
              </a:spcAft>
              <a:buClr>
                <a:srgbClr val="000000"/>
              </a:buClr>
              <a:buSzPts val="1400"/>
              <a:buFont typeface="Arial"/>
              <a:buNone/>
              <a:defRPr sz="3000" b="0" i="0" u="none" strike="noStrike" cap="none">
                <a:solidFill>
                  <a:schemeClr val="dk1"/>
                </a:solidFill>
                <a:latin typeface="Calibri"/>
                <a:ea typeface="Calibri"/>
                <a:cs typeface="Calibri"/>
                <a:sym typeface="Calibri"/>
              </a:defRPr>
            </a:lvl8pPr>
            <a:lvl9pPr marR="0" lvl="8" algn="ctr" rtl="0">
              <a:lnSpc>
                <a:spcPct val="100000"/>
              </a:lnSpc>
              <a:spcBef>
                <a:spcPts val="0"/>
              </a:spcBef>
              <a:spcAft>
                <a:spcPts val="0"/>
              </a:spcAft>
              <a:buClr>
                <a:srgbClr val="000000"/>
              </a:buClr>
              <a:buSzPts val="1400"/>
              <a:buFont typeface="Arial"/>
              <a:buNone/>
              <a:defRPr sz="3000" b="0" i="0" u="none" strike="noStrike" cap="none">
                <a:solidFill>
                  <a:schemeClr val="dk1"/>
                </a:solidFill>
                <a:latin typeface="Calibri"/>
                <a:ea typeface="Calibri"/>
                <a:cs typeface="Calibri"/>
                <a:sym typeface="Calibri"/>
              </a:defRPr>
            </a:lvl9pPr>
          </a:lstStyle>
          <a:p>
            <a:pPr algn="l" eaLnBrk="1" fontAlgn="auto" hangingPunct="1">
              <a:defRPr/>
            </a:pPr>
            <a:r>
              <a:rPr lang="en-GB" altLang="en-US" sz="2400" b="1" kern="0" dirty="0">
                <a:latin typeface="Times New Roman" panose="02020603050405020304" pitchFamily="18" charset="0"/>
              </a:rPr>
              <a:t>Latch Circuits: Not Suitable</a:t>
            </a:r>
            <a:endParaRPr lang="en-GB" altLang="en-US" sz="2400" kern="0" dirty="0"/>
          </a:p>
        </p:txBody>
      </p:sp>
      <p:sp>
        <p:nvSpPr>
          <p:cNvPr id="5" name="Rectangle 3"/>
          <p:cNvSpPr txBox="1">
            <a:spLocks noChangeArrowheads="1"/>
          </p:cNvSpPr>
          <p:nvPr/>
        </p:nvSpPr>
        <p:spPr>
          <a:xfrm>
            <a:off x="152400" y="1219200"/>
            <a:ext cx="8430126" cy="4648200"/>
          </a:xfrm>
          <a:prstGeom prst="rect">
            <a:avLst/>
          </a:prstGeom>
          <a:noFill/>
          <a:ln>
            <a:noFill/>
          </a:ln>
        </p:spPr>
        <p:txBody>
          <a:bodyPr spcFirstLastPara="1" lIns="91425" tIns="45700" rIns="91425" bIns="45700"/>
          <a:lstStyle>
            <a:defPPr marR="0" lvl="0" algn="l" rtl="0">
              <a:lnSpc>
                <a:spcPct val="100000"/>
              </a:lnSpc>
              <a:spcBef>
                <a:spcPts val="0"/>
              </a:spcBef>
              <a:spcAft>
                <a:spcPts val="0"/>
              </a:spcAft>
            </a:defPPr>
            <a:lvl1pPr marL="457200" marR="0" lvl="0" indent="-431800" algn="ctr" rtl="0">
              <a:lnSpc>
                <a:spcPct val="100000"/>
              </a:lnSpc>
              <a:spcBef>
                <a:spcPts val="48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L="914400" marR="0" lvl="1" indent="-406400" algn="ctr" rtl="0">
              <a:lnSpc>
                <a:spcPct val="100000"/>
              </a:lnSpc>
              <a:spcBef>
                <a:spcPts val="420"/>
              </a:spcBef>
              <a:spcAft>
                <a:spcPts val="0"/>
              </a:spcAft>
              <a:buClr>
                <a:srgbClr val="888888"/>
              </a:buClr>
              <a:buSzPts val="2800"/>
              <a:buFont typeface="Arial"/>
              <a:buNone/>
              <a:defRPr sz="2800" b="0" i="0" u="none" strike="noStrike" cap="none">
                <a:solidFill>
                  <a:srgbClr val="888888"/>
                </a:solidFill>
                <a:latin typeface="Calibri"/>
                <a:ea typeface="Calibri"/>
                <a:cs typeface="Calibri"/>
                <a:sym typeface="Calibri"/>
              </a:defRPr>
            </a:lvl2pPr>
            <a:lvl3pPr marL="1371600" marR="0" lvl="2" indent="-381000" algn="ctr" rtl="0">
              <a:lnSpc>
                <a:spcPct val="100000"/>
              </a:lnSpc>
              <a:spcBef>
                <a:spcPts val="360"/>
              </a:spcBef>
              <a:spcAft>
                <a:spcPts val="0"/>
              </a:spcAft>
              <a:buClr>
                <a:srgbClr val="888888"/>
              </a:buClr>
              <a:buSzPts val="2400"/>
              <a:buFont typeface="Arial"/>
              <a:buNone/>
              <a:defRPr sz="2400" b="0" i="0" u="none" strike="noStrike" cap="none">
                <a:solidFill>
                  <a:srgbClr val="888888"/>
                </a:solidFill>
                <a:latin typeface="Calibri"/>
                <a:ea typeface="Calibri"/>
                <a:cs typeface="Calibri"/>
                <a:sym typeface="Calibri"/>
              </a:defRPr>
            </a:lvl3pPr>
            <a:lvl4pPr marL="1828800" marR="0" lvl="3" indent="-355600" algn="ctr" rtl="0">
              <a:lnSpc>
                <a:spcPct val="100000"/>
              </a:lnSpc>
              <a:spcBef>
                <a:spcPts val="3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4pPr>
            <a:lvl5pPr marL="2286000" marR="0" lvl="4" indent="-355600" algn="ctr" rtl="0">
              <a:lnSpc>
                <a:spcPct val="100000"/>
              </a:lnSpc>
              <a:spcBef>
                <a:spcPts val="3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5pPr>
            <a:lvl6pPr marL="2743200" marR="0" lvl="5" indent="-355600" algn="ctr" rtl="0">
              <a:lnSpc>
                <a:spcPct val="100000"/>
              </a:lnSpc>
              <a:spcBef>
                <a:spcPts val="3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6pPr>
            <a:lvl7pPr marL="3200400" marR="0" lvl="6" indent="-355600" algn="ctr" rtl="0">
              <a:lnSpc>
                <a:spcPct val="100000"/>
              </a:lnSpc>
              <a:spcBef>
                <a:spcPts val="3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7pPr>
            <a:lvl8pPr marL="3657600" marR="0" lvl="7" indent="-355600" algn="ctr" rtl="0">
              <a:lnSpc>
                <a:spcPct val="100000"/>
              </a:lnSpc>
              <a:spcBef>
                <a:spcPts val="3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8pPr>
            <a:lvl9pPr marL="4114800" marR="0" lvl="8" indent="-355600" algn="ctr" rtl="0">
              <a:lnSpc>
                <a:spcPct val="100000"/>
              </a:lnSpc>
              <a:spcBef>
                <a:spcPts val="3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9pPr>
          </a:lstStyle>
          <a:p>
            <a:pPr algn="l" eaLnBrk="1" fontAlgn="auto" hangingPunct="1">
              <a:lnSpc>
                <a:spcPct val="90000"/>
              </a:lnSpc>
              <a:spcBef>
                <a:spcPct val="40000"/>
              </a:spcBef>
              <a:buSzPct val="120000"/>
              <a:buFont typeface="Wingdings" panose="05000000000000000000" pitchFamily="2" charset="2"/>
              <a:buChar char="§"/>
              <a:defRPr/>
            </a:pPr>
            <a:r>
              <a:rPr lang="en-GB" altLang="en-US" sz="2400" kern="0" dirty="0"/>
              <a:t>Latch circuits are not suitable in synchronous logic circuits.</a:t>
            </a:r>
          </a:p>
          <a:p>
            <a:pPr algn="just" eaLnBrk="1" fontAlgn="auto" hangingPunct="1">
              <a:lnSpc>
                <a:spcPct val="90000"/>
              </a:lnSpc>
              <a:spcBef>
                <a:spcPct val="40000"/>
              </a:spcBef>
              <a:buSzPct val="120000"/>
              <a:buFont typeface="Wingdings" panose="05000000000000000000" pitchFamily="2" charset="2"/>
              <a:buChar char="§"/>
              <a:defRPr/>
            </a:pPr>
            <a:r>
              <a:rPr lang="en-GB" altLang="en-US" sz="2400" kern="0" dirty="0"/>
              <a:t>When the enable signal is active, the excitation inputs are gated directly to the output Q.  Thus, any change in the excitation input immediately causes a change in the latch output.</a:t>
            </a:r>
          </a:p>
          <a:p>
            <a:pPr algn="just" eaLnBrk="1" fontAlgn="auto" hangingPunct="1">
              <a:lnSpc>
                <a:spcPct val="90000"/>
              </a:lnSpc>
              <a:spcBef>
                <a:spcPct val="40000"/>
              </a:spcBef>
              <a:buSzPct val="120000"/>
              <a:buFont typeface="Wingdings" panose="05000000000000000000" pitchFamily="2" charset="2"/>
              <a:buChar char="§"/>
              <a:defRPr/>
            </a:pPr>
            <a:r>
              <a:rPr lang="en-GB" altLang="en-US" sz="2400" kern="0" dirty="0"/>
              <a:t>The problem is solved by using a special timing control signal called a </a:t>
            </a:r>
            <a:r>
              <a:rPr lang="en-GB" altLang="en-US" sz="2400" i="1" kern="0" dirty="0"/>
              <a:t>clock</a:t>
            </a:r>
            <a:r>
              <a:rPr lang="en-GB" altLang="en-US" sz="2400" kern="0" dirty="0"/>
              <a:t> to restrict the times at which the states of the memory elements may change.</a:t>
            </a:r>
          </a:p>
          <a:p>
            <a:pPr algn="l" eaLnBrk="1" fontAlgn="auto" hangingPunct="1">
              <a:lnSpc>
                <a:spcPct val="90000"/>
              </a:lnSpc>
              <a:spcBef>
                <a:spcPct val="40000"/>
              </a:spcBef>
              <a:buSzPct val="120000"/>
              <a:buFont typeface="Wingdings" panose="05000000000000000000" pitchFamily="2" charset="2"/>
              <a:buChar char="§"/>
              <a:defRPr/>
            </a:pPr>
            <a:r>
              <a:rPr lang="en-GB" altLang="en-US" sz="2400" kern="0" dirty="0"/>
              <a:t>This leads us to the edge-triggered memory elements called </a:t>
            </a:r>
            <a:r>
              <a:rPr lang="en-GB" altLang="en-US" sz="2400" i="1" kern="0" dirty="0"/>
              <a:t>flip-flops</a:t>
            </a:r>
            <a:r>
              <a:rPr lang="en-GB" altLang="en-US" sz="2400" kern="0" dirty="0"/>
              <a:t>.</a:t>
            </a:r>
          </a:p>
        </p:txBody>
      </p:sp>
    </p:spTree>
    <p:extLst>
      <p:ext uri="{BB962C8B-B14F-4D97-AF65-F5344CB8AC3E}">
        <p14:creationId xmlns:p14="http://schemas.microsoft.com/office/powerpoint/2010/main" val="2675498529"/>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txBox="1">
            <a:spLocks noGrp="1"/>
          </p:cNvSpPr>
          <p:nvPr>
            <p:ph type="ctrTitle"/>
          </p:nvPr>
        </p:nvSpPr>
        <p:spPr>
          <a:xfrm>
            <a:off x="0" y="0"/>
            <a:ext cx="5486400" cy="914400"/>
          </a:xfrm>
        </p:spPr>
        <p:txBody>
          <a:bodyPr/>
          <a:lstStyle/>
          <a:p>
            <a:pPr eaLnBrk="1" hangingPunct="1">
              <a:spcBef>
                <a:spcPct val="0"/>
              </a:spcBef>
              <a:spcAft>
                <a:spcPct val="0"/>
              </a:spcAft>
            </a:pPr>
            <a:r>
              <a:rPr lang="en-US" altLang="" sz="3000">
                <a:latin typeface="Calibri" panose="020F0502020204030204" pitchFamily="34" charset="0"/>
                <a:cs typeface="Calibri" panose="020F0502020204030204" pitchFamily="34" charset="0"/>
                <a:sym typeface="Calibri" panose="020F0502020204030204" pitchFamily="34" charset="0"/>
              </a:rPr>
              <a:t> </a:t>
            </a:r>
          </a:p>
        </p:txBody>
      </p:sp>
      <p:pic>
        <p:nvPicPr>
          <p:cNvPr id="28675" name="Picture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31233" y="146051"/>
            <a:ext cx="1587500" cy="8445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4" name="Rectangle 2"/>
          <p:cNvSpPr txBox="1">
            <a:spLocks noChangeArrowheads="1"/>
          </p:cNvSpPr>
          <p:nvPr/>
        </p:nvSpPr>
        <p:spPr>
          <a:xfrm>
            <a:off x="2112433" y="152400"/>
            <a:ext cx="4309533" cy="762000"/>
          </a:xfrm>
          <a:prstGeom prst="rect">
            <a:avLst/>
          </a:prstGeom>
          <a:noFill/>
          <a:ln>
            <a:noFill/>
          </a:ln>
        </p:spPr>
        <p:txBody>
          <a:bodyPr spcFirstLastPara="1" lIns="91425" tIns="45700" rIns="91425" bIns="45700" anchor="ct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400"/>
              <a:buFont typeface="Arial"/>
              <a:buNone/>
              <a:defRPr sz="3000" b="0" i="0" u="none" strike="noStrike" cap="none">
                <a:solidFill>
                  <a:schemeClr val="dk1"/>
                </a:solidFill>
                <a:latin typeface="Calibri"/>
                <a:ea typeface="Calibri"/>
                <a:cs typeface="Calibri"/>
                <a:sym typeface="Calibri"/>
              </a:defRPr>
            </a:lvl1pPr>
            <a:lvl2pPr marR="0" lvl="1" algn="ctr" rtl="0">
              <a:lnSpc>
                <a:spcPct val="100000"/>
              </a:lnSpc>
              <a:spcBef>
                <a:spcPts val="0"/>
              </a:spcBef>
              <a:spcAft>
                <a:spcPts val="0"/>
              </a:spcAft>
              <a:buClr>
                <a:srgbClr val="000000"/>
              </a:buClr>
              <a:buSzPts val="1400"/>
              <a:buFont typeface="Arial"/>
              <a:buNone/>
              <a:defRPr sz="3000" b="0" i="0" u="none" strike="noStrike" cap="none">
                <a:solidFill>
                  <a:schemeClr val="dk1"/>
                </a:solidFill>
                <a:latin typeface="Calibri"/>
                <a:ea typeface="Calibri"/>
                <a:cs typeface="Calibri"/>
                <a:sym typeface="Calibri"/>
              </a:defRPr>
            </a:lvl2pPr>
            <a:lvl3pPr marR="0" lvl="2" algn="ctr" rtl="0">
              <a:lnSpc>
                <a:spcPct val="100000"/>
              </a:lnSpc>
              <a:spcBef>
                <a:spcPts val="0"/>
              </a:spcBef>
              <a:spcAft>
                <a:spcPts val="0"/>
              </a:spcAft>
              <a:buClr>
                <a:srgbClr val="000000"/>
              </a:buClr>
              <a:buSzPts val="1400"/>
              <a:buFont typeface="Arial"/>
              <a:buNone/>
              <a:defRPr sz="3000" b="0" i="0" u="none" strike="noStrike" cap="none">
                <a:solidFill>
                  <a:schemeClr val="dk1"/>
                </a:solidFill>
                <a:latin typeface="Calibri"/>
                <a:ea typeface="Calibri"/>
                <a:cs typeface="Calibri"/>
                <a:sym typeface="Calibri"/>
              </a:defRPr>
            </a:lvl3pPr>
            <a:lvl4pPr marR="0" lvl="3" algn="ctr" rtl="0">
              <a:lnSpc>
                <a:spcPct val="100000"/>
              </a:lnSpc>
              <a:spcBef>
                <a:spcPts val="0"/>
              </a:spcBef>
              <a:spcAft>
                <a:spcPts val="0"/>
              </a:spcAft>
              <a:buClr>
                <a:srgbClr val="000000"/>
              </a:buClr>
              <a:buSzPts val="1400"/>
              <a:buFont typeface="Arial"/>
              <a:buNone/>
              <a:defRPr sz="3000" b="0" i="0" u="none" strike="noStrike" cap="none">
                <a:solidFill>
                  <a:schemeClr val="dk1"/>
                </a:solidFill>
                <a:latin typeface="Calibri"/>
                <a:ea typeface="Calibri"/>
                <a:cs typeface="Calibri"/>
                <a:sym typeface="Calibri"/>
              </a:defRPr>
            </a:lvl4pPr>
            <a:lvl5pPr marR="0" lvl="4" algn="ctr" rtl="0">
              <a:lnSpc>
                <a:spcPct val="100000"/>
              </a:lnSpc>
              <a:spcBef>
                <a:spcPts val="0"/>
              </a:spcBef>
              <a:spcAft>
                <a:spcPts val="0"/>
              </a:spcAft>
              <a:buClr>
                <a:srgbClr val="000000"/>
              </a:buClr>
              <a:buSzPts val="1400"/>
              <a:buFont typeface="Arial"/>
              <a:buNone/>
              <a:defRPr sz="3000" b="0" i="0" u="none" strike="noStrike" cap="none">
                <a:solidFill>
                  <a:schemeClr val="dk1"/>
                </a:solidFill>
                <a:latin typeface="Calibri"/>
                <a:ea typeface="Calibri"/>
                <a:cs typeface="Calibri"/>
                <a:sym typeface="Calibri"/>
              </a:defRPr>
            </a:lvl5pPr>
            <a:lvl6pPr marR="0" lvl="5" algn="ctr" rtl="0">
              <a:lnSpc>
                <a:spcPct val="100000"/>
              </a:lnSpc>
              <a:spcBef>
                <a:spcPts val="0"/>
              </a:spcBef>
              <a:spcAft>
                <a:spcPts val="0"/>
              </a:spcAft>
              <a:buClr>
                <a:srgbClr val="000000"/>
              </a:buClr>
              <a:buSzPts val="1400"/>
              <a:buFont typeface="Arial"/>
              <a:buNone/>
              <a:defRPr sz="3000" b="0" i="0" u="none" strike="noStrike" cap="none">
                <a:solidFill>
                  <a:schemeClr val="dk1"/>
                </a:solidFill>
                <a:latin typeface="Calibri"/>
                <a:ea typeface="Calibri"/>
                <a:cs typeface="Calibri"/>
                <a:sym typeface="Calibri"/>
              </a:defRPr>
            </a:lvl6pPr>
            <a:lvl7pPr marR="0" lvl="6" algn="ctr" rtl="0">
              <a:lnSpc>
                <a:spcPct val="100000"/>
              </a:lnSpc>
              <a:spcBef>
                <a:spcPts val="0"/>
              </a:spcBef>
              <a:spcAft>
                <a:spcPts val="0"/>
              </a:spcAft>
              <a:buClr>
                <a:srgbClr val="000000"/>
              </a:buClr>
              <a:buSzPts val="1400"/>
              <a:buFont typeface="Arial"/>
              <a:buNone/>
              <a:defRPr sz="3000" b="0" i="0" u="none" strike="noStrike" cap="none">
                <a:solidFill>
                  <a:schemeClr val="dk1"/>
                </a:solidFill>
                <a:latin typeface="Calibri"/>
                <a:ea typeface="Calibri"/>
                <a:cs typeface="Calibri"/>
                <a:sym typeface="Calibri"/>
              </a:defRPr>
            </a:lvl7pPr>
            <a:lvl8pPr marR="0" lvl="7" algn="ctr" rtl="0">
              <a:lnSpc>
                <a:spcPct val="100000"/>
              </a:lnSpc>
              <a:spcBef>
                <a:spcPts val="0"/>
              </a:spcBef>
              <a:spcAft>
                <a:spcPts val="0"/>
              </a:spcAft>
              <a:buClr>
                <a:srgbClr val="000000"/>
              </a:buClr>
              <a:buSzPts val="1400"/>
              <a:buFont typeface="Arial"/>
              <a:buNone/>
              <a:defRPr sz="3000" b="0" i="0" u="none" strike="noStrike" cap="none">
                <a:solidFill>
                  <a:schemeClr val="dk1"/>
                </a:solidFill>
                <a:latin typeface="Calibri"/>
                <a:ea typeface="Calibri"/>
                <a:cs typeface="Calibri"/>
                <a:sym typeface="Calibri"/>
              </a:defRPr>
            </a:lvl8pPr>
            <a:lvl9pPr marR="0" lvl="8" algn="ctr" rtl="0">
              <a:lnSpc>
                <a:spcPct val="100000"/>
              </a:lnSpc>
              <a:spcBef>
                <a:spcPts val="0"/>
              </a:spcBef>
              <a:spcAft>
                <a:spcPts val="0"/>
              </a:spcAft>
              <a:buClr>
                <a:srgbClr val="000000"/>
              </a:buClr>
              <a:buSzPts val="1400"/>
              <a:buFont typeface="Arial"/>
              <a:buNone/>
              <a:defRPr sz="3000" b="0" i="0" u="none" strike="noStrike" cap="none">
                <a:solidFill>
                  <a:schemeClr val="dk1"/>
                </a:solidFill>
                <a:latin typeface="Calibri"/>
                <a:ea typeface="Calibri"/>
                <a:cs typeface="Calibri"/>
                <a:sym typeface="Calibri"/>
              </a:defRPr>
            </a:lvl9pPr>
          </a:lstStyle>
          <a:p>
            <a:pPr algn="l" eaLnBrk="1" fontAlgn="auto" hangingPunct="1">
              <a:defRPr/>
            </a:pPr>
            <a:r>
              <a:rPr lang="en-GB" altLang="en-US" sz="2800" b="1" kern="0" dirty="0">
                <a:latin typeface="Times New Roman" panose="02020603050405020304" pitchFamily="18" charset="0"/>
              </a:rPr>
              <a:t>Edge-Triggered Flip-flops</a:t>
            </a:r>
            <a:endParaRPr lang="en-GB" altLang="en-US" sz="2800" kern="0" dirty="0"/>
          </a:p>
        </p:txBody>
      </p:sp>
      <p:sp>
        <p:nvSpPr>
          <p:cNvPr id="5" name="Rectangle 3"/>
          <p:cNvSpPr txBox="1">
            <a:spLocks noChangeArrowheads="1"/>
          </p:cNvSpPr>
          <p:nvPr/>
        </p:nvSpPr>
        <p:spPr>
          <a:xfrm>
            <a:off x="533400" y="1219200"/>
            <a:ext cx="7696200" cy="2590800"/>
          </a:xfrm>
          <a:prstGeom prst="rect">
            <a:avLst/>
          </a:prstGeom>
          <a:noFill/>
          <a:ln>
            <a:noFill/>
          </a:ln>
        </p:spPr>
        <p:txBody>
          <a:bodyPr spcFirstLastPara="1" lIns="91425" tIns="45700" rIns="91425" bIns="45700"/>
          <a:lstStyle>
            <a:defPPr marR="0" lvl="0" algn="l" rtl="0">
              <a:lnSpc>
                <a:spcPct val="100000"/>
              </a:lnSpc>
              <a:spcBef>
                <a:spcPts val="0"/>
              </a:spcBef>
              <a:spcAft>
                <a:spcPts val="0"/>
              </a:spcAft>
            </a:defPPr>
            <a:lvl1pPr marL="457200" marR="0" lvl="0" indent="-431800" algn="ctr" rtl="0">
              <a:lnSpc>
                <a:spcPct val="100000"/>
              </a:lnSpc>
              <a:spcBef>
                <a:spcPts val="48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L="914400" marR="0" lvl="1" indent="-406400" algn="ctr" rtl="0">
              <a:lnSpc>
                <a:spcPct val="100000"/>
              </a:lnSpc>
              <a:spcBef>
                <a:spcPts val="420"/>
              </a:spcBef>
              <a:spcAft>
                <a:spcPts val="0"/>
              </a:spcAft>
              <a:buClr>
                <a:srgbClr val="888888"/>
              </a:buClr>
              <a:buSzPts val="2800"/>
              <a:buFont typeface="Arial"/>
              <a:buNone/>
              <a:defRPr sz="2800" b="0" i="0" u="none" strike="noStrike" cap="none">
                <a:solidFill>
                  <a:srgbClr val="888888"/>
                </a:solidFill>
                <a:latin typeface="Calibri"/>
                <a:ea typeface="Calibri"/>
                <a:cs typeface="Calibri"/>
                <a:sym typeface="Calibri"/>
              </a:defRPr>
            </a:lvl2pPr>
            <a:lvl3pPr marL="1371600" marR="0" lvl="2" indent="-381000" algn="ctr" rtl="0">
              <a:lnSpc>
                <a:spcPct val="100000"/>
              </a:lnSpc>
              <a:spcBef>
                <a:spcPts val="360"/>
              </a:spcBef>
              <a:spcAft>
                <a:spcPts val="0"/>
              </a:spcAft>
              <a:buClr>
                <a:srgbClr val="888888"/>
              </a:buClr>
              <a:buSzPts val="2400"/>
              <a:buFont typeface="Arial"/>
              <a:buNone/>
              <a:defRPr sz="2400" b="0" i="0" u="none" strike="noStrike" cap="none">
                <a:solidFill>
                  <a:srgbClr val="888888"/>
                </a:solidFill>
                <a:latin typeface="Calibri"/>
                <a:ea typeface="Calibri"/>
                <a:cs typeface="Calibri"/>
                <a:sym typeface="Calibri"/>
              </a:defRPr>
            </a:lvl3pPr>
            <a:lvl4pPr marL="1828800" marR="0" lvl="3" indent="-355600" algn="ctr" rtl="0">
              <a:lnSpc>
                <a:spcPct val="100000"/>
              </a:lnSpc>
              <a:spcBef>
                <a:spcPts val="3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4pPr>
            <a:lvl5pPr marL="2286000" marR="0" lvl="4" indent="-355600" algn="ctr" rtl="0">
              <a:lnSpc>
                <a:spcPct val="100000"/>
              </a:lnSpc>
              <a:spcBef>
                <a:spcPts val="3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5pPr>
            <a:lvl6pPr marL="2743200" marR="0" lvl="5" indent="-355600" algn="ctr" rtl="0">
              <a:lnSpc>
                <a:spcPct val="100000"/>
              </a:lnSpc>
              <a:spcBef>
                <a:spcPts val="3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6pPr>
            <a:lvl7pPr marL="3200400" marR="0" lvl="6" indent="-355600" algn="ctr" rtl="0">
              <a:lnSpc>
                <a:spcPct val="100000"/>
              </a:lnSpc>
              <a:spcBef>
                <a:spcPts val="3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7pPr>
            <a:lvl8pPr marL="3657600" marR="0" lvl="7" indent="-355600" algn="ctr" rtl="0">
              <a:lnSpc>
                <a:spcPct val="100000"/>
              </a:lnSpc>
              <a:spcBef>
                <a:spcPts val="3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8pPr>
            <a:lvl9pPr marL="4114800" marR="0" lvl="8" indent="-355600" algn="ctr" rtl="0">
              <a:lnSpc>
                <a:spcPct val="100000"/>
              </a:lnSpc>
              <a:spcBef>
                <a:spcPts val="3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9pPr>
          </a:lstStyle>
          <a:p>
            <a:pPr algn="l" eaLnBrk="1" fontAlgn="auto" hangingPunct="1">
              <a:spcBef>
                <a:spcPct val="40000"/>
              </a:spcBef>
              <a:buSzPct val="120000"/>
              <a:buFont typeface="Wingdings" panose="05000000000000000000" pitchFamily="2" charset="2"/>
              <a:buChar char="§"/>
              <a:defRPr/>
            </a:pPr>
            <a:r>
              <a:rPr lang="en-GB" altLang="en-US" sz="2400" i="1" kern="0" dirty="0">
                <a:solidFill>
                  <a:srgbClr val="0000CC"/>
                </a:solidFill>
                <a:sym typeface="Symbol" panose="05050102010706020507" pitchFamily="18" charset="2"/>
              </a:rPr>
              <a:t>Flip-flops</a:t>
            </a:r>
            <a:r>
              <a:rPr lang="en-GB" altLang="en-US" sz="2400" kern="0" dirty="0">
                <a:sym typeface="Symbol" panose="05050102010706020507" pitchFamily="18" charset="2"/>
              </a:rPr>
              <a:t>: synchronous </a:t>
            </a:r>
            <a:r>
              <a:rPr lang="en-GB" altLang="en-US" sz="2400" kern="0" dirty="0" err="1">
                <a:sym typeface="Symbol" panose="05050102010706020507" pitchFamily="18" charset="2"/>
              </a:rPr>
              <a:t>bistable</a:t>
            </a:r>
            <a:r>
              <a:rPr lang="en-GB" altLang="en-US" sz="2400" kern="0" dirty="0">
                <a:sym typeface="Symbol" panose="05050102010706020507" pitchFamily="18" charset="2"/>
              </a:rPr>
              <a:t> devices</a:t>
            </a:r>
            <a:endParaRPr lang="en-GB" altLang="en-US" sz="2400" kern="0" dirty="0"/>
          </a:p>
          <a:p>
            <a:pPr algn="l" eaLnBrk="1" fontAlgn="auto" hangingPunct="1">
              <a:spcBef>
                <a:spcPct val="40000"/>
              </a:spcBef>
              <a:buSzPct val="120000"/>
              <a:buFont typeface="Wingdings" panose="05000000000000000000" pitchFamily="2" charset="2"/>
              <a:buChar char="§"/>
              <a:defRPr/>
            </a:pPr>
            <a:r>
              <a:rPr lang="en-GB" altLang="en-US" sz="2400" kern="0" dirty="0"/>
              <a:t>Output changes state at a specified point on a triggering input called the </a:t>
            </a:r>
            <a:r>
              <a:rPr lang="en-GB" altLang="en-US" sz="2400" i="1" kern="0" dirty="0"/>
              <a:t>clock</a:t>
            </a:r>
            <a:r>
              <a:rPr lang="en-GB" altLang="en-US" sz="2400" kern="0" dirty="0"/>
              <a:t>.</a:t>
            </a:r>
          </a:p>
          <a:p>
            <a:pPr algn="l" eaLnBrk="1" fontAlgn="auto" hangingPunct="1">
              <a:spcBef>
                <a:spcPct val="40000"/>
              </a:spcBef>
              <a:buSzPct val="120000"/>
              <a:buFont typeface="Wingdings" panose="05000000000000000000" pitchFamily="2" charset="2"/>
              <a:buChar char="§"/>
              <a:defRPr/>
            </a:pPr>
            <a:r>
              <a:rPr lang="en-GB" altLang="en-US" sz="2400" kern="0" dirty="0"/>
              <a:t>Change state either at the </a:t>
            </a:r>
            <a:r>
              <a:rPr lang="en-GB" altLang="en-US" sz="2400" i="1" kern="0" dirty="0"/>
              <a:t>positive edge</a:t>
            </a:r>
            <a:r>
              <a:rPr lang="en-GB" altLang="en-US" sz="2400" kern="0" dirty="0"/>
              <a:t> (rising edge) or at the </a:t>
            </a:r>
            <a:r>
              <a:rPr lang="en-GB" altLang="en-US" sz="2400" i="1" kern="0" dirty="0"/>
              <a:t>negative edge</a:t>
            </a:r>
            <a:r>
              <a:rPr lang="en-GB" altLang="en-US" sz="2400" kern="0" dirty="0"/>
              <a:t> (</a:t>
            </a:r>
            <a:r>
              <a:rPr lang="en-GB" altLang="en-US" sz="2400" i="1" kern="0" dirty="0"/>
              <a:t>falling edge</a:t>
            </a:r>
            <a:r>
              <a:rPr lang="en-GB" altLang="en-US" sz="2400" kern="0" dirty="0"/>
              <a:t>) of the clock signal.</a:t>
            </a:r>
          </a:p>
        </p:txBody>
      </p:sp>
      <p:grpSp>
        <p:nvGrpSpPr>
          <p:cNvPr id="28678" name="Group 101"/>
          <p:cNvGrpSpPr>
            <a:grpSpLocks/>
          </p:cNvGrpSpPr>
          <p:nvPr/>
        </p:nvGrpSpPr>
        <p:grpSpPr bwMode="auto">
          <a:xfrm>
            <a:off x="1295400" y="4191000"/>
            <a:ext cx="6400800" cy="1069975"/>
            <a:chOff x="1392" y="2880"/>
            <a:chExt cx="4032" cy="674"/>
          </a:xfrm>
        </p:grpSpPr>
        <p:sp>
          <p:nvSpPr>
            <p:cNvPr id="28679" name="Line 67"/>
            <p:cNvSpPr>
              <a:spLocks noChangeShapeType="1"/>
            </p:cNvSpPr>
            <p:nvPr/>
          </p:nvSpPr>
          <p:spPr bwMode="auto">
            <a:xfrm>
              <a:off x="1392" y="3120"/>
              <a:ext cx="24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
            </a:p>
          </p:txBody>
        </p:sp>
        <p:sp>
          <p:nvSpPr>
            <p:cNvPr id="28680" name="Line 68"/>
            <p:cNvSpPr>
              <a:spLocks noChangeShapeType="1"/>
            </p:cNvSpPr>
            <p:nvPr/>
          </p:nvSpPr>
          <p:spPr bwMode="auto">
            <a:xfrm>
              <a:off x="1632" y="2880"/>
              <a:ext cx="24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
            </a:p>
          </p:txBody>
        </p:sp>
        <p:sp>
          <p:nvSpPr>
            <p:cNvPr id="28681" name="Line 69"/>
            <p:cNvSpPr>
              <a:spLocks noChangeShapeType="1"/>
            </p:cNvSpPr>
            <p:nvPr/>
          </p:nvSpPr>
          <p:spPr bwMode="auto">
            <a:xfrm rot="5400000">
              <a:off x="1512" y="3000"/>
              <a:ext cx="240" cy="0"/>
            </a:xfrm>
            <a:prstGeom prst="line">
              <a:avLst/>
            </a:prstGeom>
            <a:noFill/>
            <a:ln w="19050">
              <a:solidFill>
                <a:srgbClr val="990033"/>
              </a:solidFill>
              <a:round/>
              <a:headEnd/>
              <a:tailEnd/>
            </a:ln>
            <a:extLst>
              <a:ext uri="{909E8E84-426E-40DD-AFC4-6F175D3DCCD1}">
                <a14:hiddenFill xmlns:a14="http://schemas.microsoft.com/office/drawing/2010/main">
                  <a:noFill/>
                </a14:hiddenFill>
              </a:ext>
            </a:extLst>
          </p:spPr>
          <p:txBody>
            <a:bodyPr wrap="none" anchor="ctr"/>
            <a:lstStyle/>
            <a:p>
              <a:endParaRPr lang=""/>
            </a:p>
          </p:txBody>
        </p:sp>
        <p:sp>
          <p:nvSpPr>
            <p:cNvPr id="28682" name="Line 70"/>
            <p:cNvSpPr>
              <a:spLocks noChangeShapeType="1"/>
            </p:cNvSpPr>
            <p:nvPr/>
          </p:nvSpPr>
          <p:spPr bwMode="auto">
            <a:xfrm>
              <a:off x="1872" y="3120"/>
              <a:ext cx="24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
            </a:p>
          </p:txBody>
        </p:sp>
        <p:sp>
          <p:nvSpPr>
            <p:cNvPr id="28683" name="Line 71"/>
            <p:cNvSpPr>
              <a:spLocks noChangeShapeType="1"/>
            </p:cNvSpPr>
            <p:nvPr/>
          </p:nvSpPr>
          <p:spPr bwMode="auto">
            <a:xfrm>
              <a:off x="2112" y="2880"/>
              <a:ext cx="24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
            </a:p>
          </p:txBody>
        </p:sp>
        <p:sp>
          <p:nvSpPr>
            <p:cNvPr id="28684" name="Line 72"/>
            <p:cNvSpPr>
              <a:spLocks noChangeShapeType="1"/>
            </p:cNvSpPr>
            <p:nvPr/>
          </p:nvSpPr>
          <p:spPr bwMode="auto">
            <a:xfrm rot="5400000">
              <a:off x="1992" y="3000"/>
              <a:ext cx="240" cy="0"/>
            </a:xfrm>
            <a:prstGeom prst="line">
              <a:avLst/>
            </a:prstGeom>
            <a:noFill/>
            <a:ln w="19050">
              <a:solidFill>
                <a:srgbClr val="800000"/>
              </a:solidFill>
              <a:round/>
              <a:headEnd/>
              <a:tailEnd/>
            </a:ln>
            <a:extLst>
              <a:ext uri="{909E8E84-426E-40DD-AFC4-6F175D3DCCD1}">
                <a14:hiddenFill xmlns:a14="http://schemas.microsoft.com/office/drawing/2010/main">
                  <a:noFill/>
                </a14:hiddenFill>
              </a:ext>
            </a:extLst>
          </p:spPr>
          <p:txBody>
            <a:bodyPr wrap="none" anchor="ctr"/>
            <a:lstStyle/>
            <a:p>
              <a:endParaRPr lang=""/>
            </a:p>
          </p:txBody>
        </p:sp>
        <p:sp>
          <p:nvSpPr>
            <p:cNvPr id="28685" name="Line 73"/>
            <p:cNvSpPr>
              <a:spLocks noChangeShapeType="1"/>
            </p:cNvSpPr>
            <p:nvPr/>
          </p:nvSpPr>
          <p:spPr bwMode="auto">
            <a:xfrm rot="5400000">
              <a:off x="1752" y="3000"/>
              <a:ext cx="240" cy="0"/>
            </a:xfrm>
            <a:prstGeom prst="line">
              <a:avLst/>
            </a:prstGeom>
            <a:noFill/>
            <a:ln w="19050">
              <a:solidFill>
                <a:srgbClr val="0000CC"/>
              </a:solidFill>
              <a:round/>
              <a:headEnd/>
              <a:tailEnd/>
            </a:ln>
            <a:extLst>
              <a:ext uri="{909E8E84-426E-40DD-AFC4-6F175D3DCCD1}">
                <a14:hiddenFill xmlns:a14="http://schemas.microsoft.com/office/drawing/2010/main">
                  <a:noFill/>
                </a14:hiddenFill>
              </a:ext>
            </a:extLst>
          </p:spPr>
          <p:txBody>
            <a:bodyPr wrap="none" anchor="ctr"/>
            <a:lstStyle/>
            <a:p>
              <a:endParaRPr lang=""/>
            </a:p>
          </p:txBody>
        </p:sp>
        <p:sp>
          <p:nvSpPr>
            <p:cNvPr id="28686" name="Line 74"/>
            <p:cNvSpPr>
              <a:spLocks noChangeShapeType="1"/>
            </p:cNvSpPr>
            <p:nvPr/>
          </p:nvSpPr>
          <p:spPr bwMode="auto">
            <a:xfrm>
              <a:off x="2352" y="3120"/>
              <a:ext cx="24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
            </a:p>
          </p:txBody>
        </p:sp>
        <p:sp>
          <p:nvSpPr>
            <p:cNvPr id="28687" name="Line 75"/>
            <p:cNvSpPr>
              <a:spLocks noChangeShapeType="1"/>
            </p:cNvSpPr>
            <p:nvPr/>
          </p:nvSpPr>
          <p:spPr bwMode="auto">
            <a:xfrm>
              <a:off x="2592" y="2880"/>
              <a:ext cx="24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
            </a:p>
          </p:txBody>
        </p:sp>
        <p:sp>
          <p:nvSpPr>
            <p:cNvPr id="28688" name="Line 76"/>
            <p:cNvSpPr>
              <a:spLocks noChangeShapeType="1"/>
            </p:cNvSpPr>
            <p:nvPr/>
          </p:nvSpPr>
          <p:spPr bwMode="auto">
            <a:xfrm rot="5400000">
              <a:off x="2472" y="3000"/>
              <a:ext cx="240" cy="0"/>
            </a:xfrm>
            <a:prstGeom prst="line">
              <a:avLst/>
            </a:prstGeom>
            <a:noFill/>
            <a:ln w="19050">
              <a:solidFill>
                <a:srgbClr val="990033"/>
              </a:solidFill>
              <a:round/>
              <a:headEnd/>
              <a:tailEnd/>
            </a:ln>
            <a:extLst>
              <a:ext uri="{909E8E84-426E-40DD-AFC4-6F175D3DCCD1}">
                <a14:hiddenFill xmlns:a14="http://schemas.microsoft.com/office/drawing/2010/main">
                  <a:noFill/>
                </a14:hiddenFill>
              </a:ext>
            </a:extLst>
          </p:spPr>
          <p:txBody>
            <a:bodyPr wrap="none" anchor="ctr"/>
            <a:lstStyle/>
            <a:p>
              <a:endParaRPr lang=""/>
            </a:p>
          </p:txBody>
        </p:sp>
        <p:sp>
          <p:nvSpPr>
            <p:cNvPr id="28689" name="Line 77"/>
            <p:cNvSpPr>
              <a:spLocks noChangeShapeType="1"/>
            </p:cNvSpPr>
            <p:nvPr/>
          </p:nvSpPr>
          <p:spPr bwMode="auto">
            <a:xfrm rot="5400000">
              <a:off x="2232" y="3000"/>
              <a:ext cx="240" cy="0"/>
            </a:xfrm>
            <a:prstGeom prst="line">
              <a:avLst/>
            </a:prstGeom>
            <a:noFill/>
            <a:ln w="19050">
              <a:solidFill>
                <a:srgbClr val="0000CC"/>
              </a:solidFill>
              <a:round/>
              <a:headEnd/>
              <a:tailEnd/>
            </a:ln>
            <a:extLst>
              <a:ext uri="{909E8E84-426E-40DD-AFC4-6F175D3DCCD1}">
                <a14:hiddenFill xmlns:a14="http://schemas.microsoft.com/office/drawing/2010/main">
                  <a:noFill/>
                </a14:hiddenFill>
              </a:ext>
            </a:extLst>
          </p:spPr>
          <p:txBody>
            <a:bodyPr wrap="none" anchor="ctr"/>
            <a:lstStyle/>
            <a:p>
              <a:endParaRPr lang=""/>
            </a:p>
          </p:txBody>
        </p:sp>
        <p:sp>
          <p:nvSpPr>
            <p:cNvPr id="28690" name="Line 78"/>
            <p:cNvSpPr>
              <a:spLocks noChangeShapeType="1"/>
            </p:cNvSpPr>
            <p:nvPr/>
          </p:nvSpPr>
          <p:spPr bwMode="auto">
            <a:xfrm>
              <a:off x="2832" y="3120"/>
              <a:ext cx="24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
            </a:p>
          </p:txBody>
        </p:sp>
        <p:sp>
          <p:nvSpPr>
            <p:cNvPr id="28691" name="Line 79"/>
            <p:cNvSpPr>
              <a:spLocks noChangeShapeType="1"/>
            </p:cNvSpPr>
            <p:nvPr/>
          </p:nvSpPr>
          <p:spPr bwMode="auto">
            <a:xfrm>
              <a:off x="3072" y="2880"/>
              <a:ext cx="24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
            </a:p>
          </p:txBody>
        </p:sp>
        <p:sp>
          <p:nvSpPr>
            <p:cNvPr id="28692" name="Line 80"/>
            <p:cNvSpPr>
              <a:spLocks noChangeShapeType="1"/>
            </p:cNvSpPr>
            <p:nvPr/>
          </p:nvSpPr>
          <p:spPr bwMode="auto">
            <a:xfrm rot="5400000">
              <a:off x="2952" y="3000"/>
              <a:ext cx="240" cy="0"/>
            </a:xfrm>
            <a:prstGeom prst="line">
              <a:avLst/>
            </a:prstGeom>
            <a:noFill/>
            <a:ln w="19050">
              <a:solidFill>
                <a:srgbClr val="990033"/>
              </a:solidFill>
              <a:round/>
              <a:headEnd/>
              <a:tailEnd/>
            </a:ln>
            <a:extLst>
              <a:ext uri="{909E8E84-426E-40DD-AFC4-6F175D3DCCD1}">
                <a14:hiddenFill xmlns:a14="http://schemas.microsoft.com/office/drawing/2010/main">
                  <a:noFill/>
                </a14:hiddenFill>
              </a:ext>
            </a:extLst>
          </p:spPr>
          <p:txBody>
            <a:bodyPr wrap="none" anchor="ctr"/>
            <a:lstStyle/>
            <a:p>
              <a:endParaRPr lang=""/>
            </a:p>
          </p:txBody>
        </p:sp>
        <p:sp>
          <p:nvSpPr>
            <p:cNvPr id="28693" name="Line 81"/>
            <p:cNvSpPr>
              <a:spLocks noChangeShapeType="1"/>
            </p:cNvSpPr>
            <p:nvPr/>
          </p:nvSpPr>
          <p:spPr bwMode="auto">
            <a:xfrm rot="5400000">
              <a:off x="2712" y="3000"/>
              <a:ext cx="240" cy="0"/>
            </a:xfrm>
            <a:prstGeom prst="line">
              <a:avLst/>
            </a:prstGeom>
            <a:noFill/>
            <a:ln w="19050">
              <a:solidFill>
                <a:srgbClr val="0000CC"/>
              </a:solidFill>
              <a:round/>
              <a:headEnd/>
              <a:tailEnd/>
            </a:ln>
            <a:extLst>
              <a:ext uri="{909E8E84-426E-40DD-AFC4-6F175D3DCCD1}">
                <a14:hiddenFill xmlns:a14="http://schemas.microsoft.com/office/drawing/2010/main">
                  <a:noFill/>
                </a14:hiddenFill>
              </a:ext>
            </a:extLst>
          </p:spPr>
          <p:txBody>
            <a:bodyPr wrap="none" anchor="ctr"/>
            <a:lstStyle/>
            <a:p>
              <a:endParaRPr lang=""/>
            </a:p>
          </p:txBody>
        </p:sp>
        <p:sp>
          <p:nvSpPr>
            <p:cNvPr id="28694" name="Line 82"/>
            <p:cNvSpPr>
              <a:spLocks noChangeShapeType="1"/>
            </p:cNvSpPr>
            <p:nvPr/>
          </p:nvSpPr>
          <p:spPr bwMode="auto">
            <a:xfrm>
              <a:off x="3312" y="3120"/>
              <a:ext cx="24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
            </a:p>
          </p:txBody>
        </p:sp>
        <p:sp>
          <p:nvSpPr>
            <p:cNvPr id="28695" name="Line 83"/>
            <p:cNvSpPr>
              <a:spLocks noChangeShapeType="1"/>
            </p:cNvSpPr>
            <p:nvPr/>
          </p:nvSpPr>
          <p:spPr bwMode="auto">
            <a:xfrm>
              <a:off x="3552" y="2880"/>
              <a:ext cx="24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
            </a:p>
          </p:txBody>
        </p:sp>
        <p:sp>
          <p:nvSpPr>
            <p:cNvPr id="28696" name="Line 84"/>
            <p:cNvSpPr>
              <a:spLocks noChangeShapeType="1"/>
            </p:cNvSpPr>
            <p:nvPr/>
          </p:nvSpPr>
          <p:spPr bwMode="auto">
            <a:xfrm rot="5400000">
              <a:off x="3432" y="3000"/>
              <a:ext cx="240" cy="0"/>
            </a:xfrm>
            <a:prstGeom prst="line">
              <a:avLst/>
            </a:prstGeom>
            <a:noFill/>
            <a:ln w="19050">
              <a:solidFill>
                <a:srgbClr val="990033"/>
              </a:solidFill>
              <a:round/>
              <a:headEnd/>
              <a:tailEnd/>
            </a:ln>
            <a:extLst>
              <a:ext uri="{909E8E84-426E-40DD-AFC4-6F175D3DCCD1}">
                <a14:hiddenFill xmlns:a14="http://schemas.microsoft.com/office/drawing/2010/main">
                  <a:noFill/>
                </a14:hiddenFill>
              </a:ext>
            </a:extLst>
          </p:spPr>
          <p:txBody>
            <a:bodyPr wrap="none" anchor="ctr"/>
            <a:lstStyle/>
            <a:p>
              <a:endParaRPr lang=""/>
            </a:p>
          </p:txBody>
        </p:sp>
        <p:sp>
          <p:nvSpPr>
            <p:cNvPr id="28697" name="Line 85"/>
            <p:cNvSpPr>
              <a:spLocks noChangeShapeType="1"/>
            </p:cNvSpPr>
            <p:nvPr/>
          </p:nvSpPr>
          <p:spPr bwMode="auto">
            <a:xfrm rot="5400000">
              <a:off x="3192" y="3000"/>
              <a:ext cx="240" cy="0"/>
            </a:xfrm>
            <a:prstGeom prst="line">
              <a:avLst/>
            </a:prstGeom>
            <a:noFill/>
            <a:ln w="19050">
              <a:solidFill>
                <a:srgbClr val="0000CC"/>
              </a:solidFill>
              <a:round/>
              <a:headEnd/>
              <a:tailEnd/>
            </a:ln>
            <a:extLst>
              <a:ext uri="{909E8E84-426E-40DD-AFC4-6F175D3DCCD1}">
                <a14:hiddenFill xmlns:a14="http://schemas.microsoft.com/office/drawing/2010/main">
                  <a:noFill/>
                </a14:hiddenFill>
              </a:ext>
            </a:extLst>
          </p:spPr>
          <p:txBody>
            <a:bodyPr wrap="none" anchor="ctr"/>
            <a:lstStyle/>
            <a:p>
              <a:endParaRPr lang=""/>
            </a:p>
          </p:txBody>
        </p:sp>
        <p:sp>
          <p:nvSpPr>
            <p:cNvPr id="28698" name="Line 86"/>
            <p:cNvSpPr>
              <a:spLocks noChangeShapeType="1"/>
            </p:cNvSpPr>
            <p:nvPr/>
          </p:nvSpPr>
          <p:spPr bwMode="auto">
            <a:xfrm>
              <a:off x="3792" y="3120"/>
              <a:ext cx="24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
            </a:p>
          </p:txBody>
        </p:sp>
        <p:sp>
          <p:nvSpPr>
            <p:cNvPr id="28699" name="Line 87"/>
            <p:cNvSpPr>
              <a:spLocks noChangeShapeType="1"/>
            </p:cNvSpPr>
            <p:nvPr/>
          </p:nvSpPr>
          <p:spPr bwMode="auto">
            <a:xfrm>
              <a:off x="4032" y="2880"/>
              <a:ext cx="24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
            </a:p>
          </p:txBody>
        </p:sp>
        <p:sp>
          <p:nvSpPr>
            <p:cNvPr id="28700" name="Line 88"/>
            <p:cNvSpPr>
              <a:spLocks noChangeShapeType="1"/>
            </p:cNvSpPr>
            <p:nvPr/>
          </p:nvSpPr>
          <p:spPr bwMode="auto">
            <a:xfrm rot="5400000">
              <a:off x="3912" y="3000"/>
              <a:ext cx="240" cy="0"/>
            </a:xfrm>
            <a:prstGeom prst="line">
              <a:avLst/>
            </a:prstGeom>
            <a:noFill/>
            <a:ln w="19050">
              <a:solidFill>
                <a:srgbClr val="990033"/>
              </a:solidFill>
              <a:round/>
              <a:headEnd/>
              <a:tailEnd/>
            </a:ln>
            <a:extLst>
              <a:ext uri="{909E8E84-426E-40DD-AFC4-6F175D3DCCD1}">
                <a14:hiddenFill xmlns:a14="http://schemas.microsoft.com/office/drawing/2010/main">
                  <a:noFill/>
                </a14:hiddenFill>
              </a:ext>
            </a:extLst>
          </p:spPr>
          <p:txBody>
            <a:bodyPr wrap="none" anchor="ctr"/>
            <a:lstStyle/>
            <a:p>
              <a:endParaRPr lang=""/>
            </a:p>
          </p:txBody>
        </p:sp>
        <p:sp>
          <p:nvSpPr>
            <p:cNvPr id="28701" name="Line 89"/>
            <p:cNvSpPr>
              <a:spLocks noChangeShapeType="1"/>
            </p:cNvSpPr>
            <p:nvPr/>
          </p:nvSpPr>
          <p:spPr bwMode="auto">
            <a:xfrm rot="5400000">
              <a:off x="3672" y="3000"/>
              <a:ext cx="240" cy="0"/>
            </a:xfrm>
            <a:prstGeom prst="line">
              <a:avLst/>
            </a:prstGeom>
            <a:noFill/>
            <a:ln w="19050">
              <a:solidFill>
                <a:srgbClr val="0000CC"/>
              </a:solidFill>
              <a:round/>
              <a:headEnd/>
              <a:tailEnd/>
            </a:ln>
            <a:extLst>
              <a:ext uri="{909E8E84-426E-40DD-AFC4-6F175D3DCCD1}">
                <a14:hiddenFill xmlns:a14="http://schemas.microsoft.com/office/drawing/2010/main">
                  <a:noFill/>
                </a14:hiddenFill>
              </a:ext>
            </a:extLst>
          </p:spPr>
          <p:txBody>
            <a:bodyPr wrap="none" anchor="ctr"/>
            <a:lstStyle/>
            <a:p>
              <a:endParaRPr lang=""/>
            </a:p>
          </p:txBody>
        </p:sp>
        <p:sp>
          <p:nvSpPr>
            <p:cNvPr id="28702" name="Line 90"/>
            <p:cNvSpPr>
              <a:spLocks noChangeShapeType="1"/>
            </p:cNvSpPr>
            <p:nvPr/>
          </p:nvSpPr>
          <p:spPr bwMode="auto">
            <a:xfrm rot="5400000">
              <a:off x="4152" y="3000"/>
              <a:ext cx="240" cy="0"/>
            </a:xfrm>
            <a:prstGeom prst="line">
              <a:avLst/>
            </a:prstGeom>
            <a:noFill/>
            <a:ln w="19050">
              <a:solidFill>
                <a:srgbClr val="0000CC"/>
              </a:solidFill>
              <a:round/>
              <a:headEnd/>
              <a:tailEnd/>
            </a:ln>
            <a:extLst>
              <a:ext uri="{909E8E84-426E-40DD-AFC4-6F175D3DCCD1}">
                <a14:hiddenFill xmlns:a14="http://schemas.microsoft.com/office/drawing/2010/main">
                  <a:noFill/>
                </a14:hiddenFill>
              </a:ext>
            </a:extLst>
          </p:spPr>
          <p:txBody>
            <a:bodyPr wrap="none" anchor="ctr"/>
            <a:lstStyle/>
            <a:p>
              <a:endParaRPr lang=""/>
            </a:p>
          </p:txBody>
        </p:sp>
        <p:sp>
          <p:nvSpPr>
            <p:cNvPr id="28703" name="Text Box 92"/>
            <p:cNvSpPr txBox="1">
              <a:spLocks noChangeArrowheads="1"/>
            </p:cNvSpPr>
            <p:nvPr/>
          </p:nvSpPr>
          <p:spPr bwMode="auto">
            <a:xfrm>
              <a:off x="1632" y="3360"/>
              <a:ext cx="96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pPr>
                <a:spcBef>
                  <a:spcPct val="50000"/>
                </a:spcBef>
              </a:pPr>
              <a:r>
                <a:rPr lang="en-GB" altLang="en-US" b="0"/>
                <a:t>Positive edges</a:t>
              </a:r>
              <a:endParaRPr lang="en-GB" altLang="en-US" sz="1600" b="0"/>
            </a:p>
          </p:txBody>
        </p:sp>
        <p:sp>
          <p:nvSpPr>
            <p:cNvPr id="28704" name="Text Box 93"/>
            <p:cNvSpPr txBox="1">
              <a:spLocks noChangeArrowheads="1"/>
            </p:cNvSpPr>
            <p:nvPr/>
          </p:nvSpPr>
          <p:spPr bwMode="auto">
            <a:xfrm>
              <a:off x="2784" y="3360"/>
              <a:ext cx="1056"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pPr>
                <a:spcBef>
                  <a:spcPct val="50000"/>
                </a:spcBef>
              </a:pPr>
              <a:r>
                <a:rPr lang="en-GB" altLang="en-US" b="0"/>
                <a:t>Negative edges</a:t>
              </a:r>
              <a:endParaRPr lang="en-GB" altLang="en-US" sz="1600" b="0"/>
            </a:p>
          </p:txBody>
        </p:sp>
        <p:sp>
          <p:nvSpPr>
            <p:cNvPr id="28705" name="Text Box 96"/>
            <p:cNvSpPr txBox="1">
              <a:spLocks noChangeArrowheads="1"/>
            </p:cNvSpPr>
            <p:nvPr/>
          </p:nvSpPr>
          <p:spPr bwMode="auto">
            <a:xfrm>
              <a:off x="4416" y="2880"/>
              <a:ext cx="1008"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pPr>
                <a:spcBef>
                  <a:spcPct val="50000"/>
                </a:spcBef>
              </a:pPr>
              <a:r>
                <a:rPr lang="en-GB" altLang="en-US" sz="1600" b="0"/>
                <a:t>Clock signal</a:t>
              </a:r>
            </a:p>
          </p:txBody>
        </p:sp>
        <p:sp>
          <p:nvSpPr>
            <p:cNvPr id="28706" name="Line 97"/>
            <p:cNvSpPr>
              <a:spLocks noChangeShapeType="1"/>
            </p:cNvSpPr>
            <p:nvPr/>
          </p:nvSpPr>
          <p:spPr bwMode="auto">
            <a:xfrm flipH="1" flipV="1">
              <a:off x="1680" y="3024"/>
              <a:ext cx="384" cy="336"/>
            </a:xfrm>
            <a:prstGeom prst="line">
              <a:avLst/>
            </a:prstGeom>
            <a:noFill/>
            <a:ln w="19050">
              <a:solidFill>
                <a:srgbClr val="990033"/>
              </a:solidFill>
              <a:round/>
              <a:headEnd/>
              <a:tailEnd type="stealth" w="med" len="med"/>
            </a:ln>
            <a:extLst>
              <a:ext uri="{909E8E84-426E-40DD-AFC4-6F175D3DCCD1}">
                <a14:hiddenFill xmlns:a14="http://schemas.microsoft.com/office/drawing/2010/main">
                  <a:noFill/>
                </a14:hiddenFill>
              </a:ext>
            </a:extLst>
          </p:spPr>
          <p:txBody>
            <a:bodyPr wrap="none" anchor="ctr"/>
            <a:lstStyle/>
            <a:p>
              <a:endParaRPr lang=""/>
            </a:p>
          </p:txBody>
        </p:sp>
        <p:sp>
          <p:nvSpPr>
            <p:cNvPr id="28707" name="Line 98"/>
            <p:cNvSpPr>
              <a:spLocks noChangeShapeType="1"/>
            </p:cNvSpPr>
            <p:nvPr/>
          </p:nvSpPr>
          <p:spPr bwMode="auto">
            <a:xfrm flipV="1">
              <a:off x="2160" y="3024"/>
              <a:ext cx="384" cy="336"/>
            </a:xfrm>
            <a:prstGeom prst="line">
              <a:avLst/>
            </a:prstGeom>
            <a:noFill/>
            <a:ln w="19050">
              <a:solidFill>
                <a:srgbClr val="990033"/>
              </a:solidFill>
              <a:round/>
              <a:headEnd/>
              <a:tailEnd type="stealth" w="med" len="med"/>
            </a:ln>
            <a:extLst>
              <a:ext uri="{909E8E84-426E-40DD-AFC4-6F175D3DCCD1}">
                <a14:hiddenFill xmlns:a14="http://schemas.microsoft.com/office/drawing/2010/main">
                  <a:noFill/>
                </a14:hiddenFill>
              </a:ext>
            </a:extLst>
          </p:spPr>
          <p:txBody>
            <a:bodyPr wrap="none" anchor="ctr"/>
            <a:lstStyle/>
            <a:p>
              <a:endParaRPr lang=""/>
            </a:p>
          </p:txBody>
        </p:sp>
        <p:sp>
          <p:nvSpPr>
            <p:cNvPr id="28708" name="Line 99"/>
            <p:cNvSpPr>
              <a:spLocks noChangeShapeType="1"/>
            </p:cNvSpPr>
            <p:nvPr/>
          </p:nvSpPr>
          <p:spPr bwMode="auto">
            <a:xfrm flipV="1">
              <a:off x="3360" y="3024"/>
              <a:ext cx="384" cy="336"/>
            </a:xfrm>
            <a:prstGeom prst="line">
              <a:avLst/>
            </a:prstGeom>
            <a:noFill/>
            <a:ln w="19050">
              <a:solidFill>
                <a:srgbClr val="0000CC"/>
              </a:solidFill>
              <a:round/>
              <a:headEnd/>
              <a:tailEnd type="stealth" w="med" len="med"/>
            </a:ln>
            <a:extLst>
              <a:ext uri="{909E8E84-426E-40DD-AFC4-6F175D3DCCD1}">
                <a14:hiddenFill xmlns:a14="http://schemas.microsoft.com/office/drawing/2010/main">
                  <a:noFill/>
                </a14:hiddenFill>
              </a:ext>
            </a:extLst>
          </p:spPr>
          <p:txBody>
            <a:bodyPr wrap="none" anchor="ctr"/>
            <a:lstStyle/>
            <a:p>
              <a:endParaRPr lang=""/>
            </a:p>
          </p:txBody>
        </p:sp>
        <p:sp>
          <p:nvSpPr>
            <p:cNvPr id="28709" name="Line 100"/>
            <p:cNvSpPr>
              <a:spLocks noChangeShapeType="1"/>
            </p:cNvSpPr>
            <p:nvPr/>
          </p:nvSpPr>
          <p:spPr bwMode="auto">
            <a:xfrm flipH="1" flipV="1">
              <a:off x="2880" y="3024"/>
              <a:ext cx="384" cy="336"/>
            </a:xfrm>
            <a:prstGeom prst="line">
              <a:avLst/>
            </a:prstGeom>
            <a:noFill/>
            <a:ln w="19050">
              <a:solidFill>
                <a:srgbClr val="0000CC"/>
              </a:solidFill>
              <a:round/>
              <a:headEnd/>
              <a:tailEnd type="stealth" w="med" len="med"/>
            </a:ln>
            <a:extLst>
              <a:ext uri="{909E8E84-426E-40DD-AFC4-6F175D3DCCD1}">
                <a14:hiddenFill xmlns:a14="http://schemas.microsoft.com/office/drawing/2010/main">
                  <a:noFill/>
                </a14:hiddenFill>
              </a:ext>
            </a:extLst>
          </p:spPr>
          <p:txBody>
            <a:bodyPr wrap="none" anchor="ctr"/>
            <a:lstStyle/>
            <a:p>
              <a:endParaRPr lang=""/>
            </a:p>
          </p:txBody>
        </p:sp>
      </p:grpSp>
    </p:spTree>
    <p:extLst>
      <p:ext uri="{BB962C8B-B14F-4D97-AF65-F5344CB8AC3E}">
        <p14:creationId xmlns:p14="http://schemas.microsoft.com/office/powerpoint/2010/main" val="2877706131"/>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EE4291-32D8-F123-42FD-47D2F184BFE6}"/>
              </a:ext>
            </a:extLst>
          </p:cNvPr>
          <p:cNvSpPr>
            <a:spLocks noGrp="1"/>
          </p:cNvSpPr>
          <p:nvPr>
            <p:ph type="ctrTitle"/>
          </p:nvPr>
        </p:nvSpPr>
        <p:spPr/>
        <p:txBody>
          <a:bodyPr/>
          <a:lstStyle/>
          <a:p>
            <a:r>
              <a:rPr lang="en-US" dirty="0"/>
              <a:t>Types of Flip Flops</a:t>
            </a:r>
            <a:endParaRPr lang="en-IN" dirty="0"/>
          </a:p>
        </p:txBody>
      </p:sp>
      <p:sp>
        <p:nvSpPr>
          <p:cNvPr id="4" name="Slide Number Placeholder 3">
            <a:extLst>
              <a:ext uri="{FF2B5EF4-FFF2-40B4-BE49-F238E27FC236}">
                <a16:creationId xmlns:a16="http://schemas.microsoft.com/office/drawing/2014/main" id="{9FF49E2D-1429-499E-510C-9B4362F31650}"/>
              </a:ext>
            </a:extLst>
          </p:cNvPr>
          <p:cNvSpPr>
            <a:spLocks noGrp="1"/>
          </p:cNvSpPr>
          <p:nvPr>
            <p:ph type="sldNum" idx="12"/>
          </p:nvPr>
        </p:nvSpPr>
        <p:spPr/>
        <p:txBody>
          <a:bodyPr/>
          <a:lstStyle/>
          <a:p>
            <a:fld id="{53114E05-3051-4B4D-B4A6-1FD6CE6250CE}" type="slidenum">
              <a:rPr lang="en-US" altLang="" smtClean="0"/>
              <a:pPr/>
              <a:t>177</a:t>
            </a:fld>
            <a:endParaRPr lang="en-US" altLang=""/>
          </a:p>
        </p:txBody>
      </p:sp>
      <p:pic>
        <p:nvPicPr>
          <p:cNvPr id="6" name="Picture 5">
            <a:extLst>
              <a:ext uri="{FF2B5EF4-FFF2-40B4-BE49-F238E27FC236}">
                <a16:creationId xmlns:a16="http://schemas.microsoft.com/office/drawing/2014/main" id="{3C1FBE5D-347A-F5E6-3A8F-5D5A8AAC3E9B}"/>
              </a:ext>
            </a:extLst>
          </p:cNvPr>
          <p:cNvPicPr>
            <a:picLocks noChangeAspect="1"/>
          </p:cNvPicPr>
          <p:nvPr/>
        </p:nvPicPr>
        <p:blipFill>
          <a:blip r:embed="rId2"/>
          <a:stretch>
            <a:fillRect/>
          </a:stretch>
        </p:blipFill>
        <p:spPr>
          <a:xfrm>
            <a:off x="391498" y="1409520"/>
            <a:ext cx="6731197" cy="4411744"/>
          </a:xfrm>
          <a:prstGeom prst="rect">
            <a:avLst/>
          </a:prstGeom>
        </p:spPr>
      </p:pic>
    </p:spTree>
    <p:extLst>
      <p:ext uri="{BB962C8B-B14F-4D97-AF65-F5344CB8AC3E}">
        <p14:creationId xmlns:p14="http://schemas.microsoft.com/office/powerpoint/2010/main" val="427226943"/>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le 1"/>
          <p:cNvSpPr txBox="1">
            <a:spLocks noGrp="1"/>
          </p:cNvSpPr>
          <p:nvPr>
            <p:ph type="ctrTitle"/>
          </p:nvPr>
        </p:nvSpPr>
        <p:spPr>
          <a:xfrm>
            <a:off x="0" y="0"/>
            <a:ext cx="5486400" cy="914400"/>
          </a:xfrm>
        </p:spPr>
        <p:txBody>
          <a:bodyPr/>
          <a:lstStyle/>
          <a:p>
            <a:pPr eaLnBrk="1" hangingPunct="1">
              <a:spcBef>
                <a:spcPct val="0"/>
              </a:spcBef>
              <a:spcAft>
                <a:spcPct val="0"/>
              </a:spcAft>
            </a:pPr>
            <a:r>
              <a:rPr lang="en-US" altLang="" sz="3000">
                <a:latin typeface="Calibri" panose="020F0502020204030204" pitchFamily="34" charset="0"/>
                <a:cs typeface="Calibri" panose="020F0502020204030204" pitchFamily="34" charset="0"/>
                <a:sym typeface="Calibri" panose="020F0502020204030204" pitchFamily="34" charset="0"/>
              </a:rPr>
              <a:t> </a:t>
            </a:r>
          </a:p>
        </p:txBody>
      </p:sp>
      <p:pic>
        <p:nvPicPr>
          <p:cNvPr id="32771" name="Picture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7000" y="107950"/>
            <a:ext cx="2006600" cy="8445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4" name="Rectangle 2"/>
          <p:cNvSpPr txBox="1">
            <a:spLocks noChangeArrowheads="1"/>
          </p:cNvSpPr>
          <p:nvPr/>
        </p:nvSpPr>
        <p:spPr>
          <a:xfrm>
            <a:off x="3259667" y="190500"/>
            <a:ext cx="2497667" cy="762000"/>
          </a:xfrm>
          <a:prstGeom prst="rect">
            <a:avLst/>
          </a:prstGeom>
          <a:noFill/>
          <a:ln>
            <a:noFill/>
          </a:ln>
        </p:spPr>
        <p:txBody>
          <a:bodyPr spcFirstLastPara="1" lIns="91425" tIns="45700" rIns="91425" bIns="45700" anchor="ct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400"/>
              <a:buFont typeface="Arial"/>
              <a:buNone/>
              <a:defRPr sz="3000" b="0" i="0" u="none" strike="noStrike" cap="none">
                <a:solidFill>
                  <a:schemeClr val="dk1"/>
                </a:solidFill>
                <a:latin typeface="Calibri"/>
                <a:ea typeface="Calibri"/>
                <a:cs typeface="Calibri"/>
                <a:sym typeface="Calibri"/>
              </a:defRPr>
            </a:lvl1pPr>
            <a:lvl2pPr marR="0" lvl="1" algn="ctr" rtl="0">
              <a:lnSpc>
                <a:spcPct val="100000"/>
              </a:lnSpc>
              <a:spcBef>
                <a:spcPts val="0"/>
              </a:spcBef>
              <a:spcAft>
                <a:spcPts val="0"/>
              </a:spcAft>
              <a:buClr>
                <a:srgbClr val="000000"/>
              </a:buClr>
              <a:buSzPts val="1400"/>
              <a:buFont typeface="Arial"/>
              <a:buNone/>
              <a:defRPr sz="3000" b="0" i="0" u="none" strike="noStrike" cap="none">
                <a:solidFill>
                  <a:schemeClr val="dk1"/>
                </a:solidFill>
                <a:latin typeface="Calibri"/>
                <a:ea typeface="Calibri"/>
                <a:cs typeface="Calibri"/>
                <a:sym typeface="Calibri"/>
              </a:defRPr>
            </a:lvl2pPr>
            <a:lvl3pPr marR="0" lvl="2" algn="ctr" rtl="0">
              <a:lnSpc>
                <a:spcPct val="100000"/>
              </a:lnSpc>
              <a:spcBef>
                <a:spcPts val="0"/>
              </a:spcBef>
              <a:spcAft>
                <a:spcPts val="0"/>
              </a:spcAft>
              <a:buClr>
                <a:srgbClr val="000000"/>
              </a:buClr>
              <a:buSzPts val="1400"/>
              <a:buFont typeface="Arial"/>
              <a:buNone/>
              <a:defRPr sz="3000" b="0" i="0" u="none" strike="noStrike" cap="none">
                <a:solidFill>
                  <a:schemeClr val="dk1"/>
                </a:solidFill>
                <a:latin typeface="Calibri"/>
                <a:ea typeface="Calibri"/>
                <a:cs typeface="Calibri"/>
                <a:sym typeface="Calibri"/>
              </a:defRPr>
            </a:lvl3pPr>
            <a:lvl4pPr marR="0" lvl="3" algn="ctr" rtl="0">
              <a:lnSpc>
                <a:spcPct val="100000"/>
              </a:lnSpc>
              <a:spcBef>
                <a:spcPts val="0"/>
              </a:spcBef>
              <a:spcAft>
                <a:spcPts val="0"/>
              </a:spcAft>
              <a:buClr>
                <a:srgbClr val="000000"/>
              </a:buClr>
              <a:buSzPts val="1400"/>
              <a:buFont typeface="Arial"/>
              <a:buNone/>
              <a:defRPr sz="3000" b="0" i="0" u="none" strike="noStrike" cap="none">
                <a:solidFill>
                  <a:schemeClr val="dk1"/>
                </a:solidFill>
                <a:latin typeface="Calibri"/>
                <a:ea typeface="Calibri"/>
                <a:cs typeface="Calibri"/>
                <a:sym typeface="Calibri"/>
              </a:defRPr>
            </a:lvl4pPr>
            <a:lvl5pPr marR="0" lvl="4" algn="ctr" rtl="0">
              <a:lnSpc>
                <a:spcPct val="100000"/>
              </a:lnSpc>
              <a:spcBef>
                <a:spcPts val="0"/>
              </a:spcBef>
              <a:spcAft>
                <a:spcPts val="0"/>
              </a:spcAft>
              <a:buClr>
                <a:srgbClr val="000000"/>
              </a:buClr>
              <a:buSzPts val="1400"/>
              <a:buFont typeface="Arial"/>
              <a:buNone/>
              <a:defRPr sz="3000" b="0" i="0" u="none" strike="noStrike" cap="none">
                <a:solidFill>
                  <a:schemeClr val="dk1"/>
                </a:solidFill>
                <a:latin typeface="Calibri"/>
                <a:ea typeface="Calibri"/>
                <a:cs typeface="Calibri"/>
                <a:sym typeface="Calibri"/>
              </a:defRPr>
            </a:lvl5pPr>
            <a:lvl6pPr marR="0" lvl="5" algn="ctr" rtl="0">
              <a:lnSpc>
                <a:spcPct val="100000"/>
              </a:lnSpc>
              <a:spcBef>
                <a:spcPts val="0"/>
              </a:spcBef>
              <a:spcAft>
                <a:spcPts val="0"/>
              </a:spcAft>
              <a:buClr>
                <a:srgbClr val="000000"/>
              </a:buClr>
              <a:buSzPts val="1400"/>
              <a:buFont typeface="Arial"/>
              <a:buNone/>
              <a:defRPr sz="3000" b="0" i="0" u="none" strike="noStrike" cap="none">
                <a:solidFill>
                  <a:schemeClr val="dk1"/>
                </a:solidFill>
                <a:latin typeface="Calibri"/>
                <a:ea typeface="Calibri"/>
                <a:cs typeface="Calibri"/>
                <a:sym typeface="Calibri"/>
              </a:defRPr>
            </a:lvl6pPr>
            <a:lvl7pPr marR="0" lvl="6" algn="ctr" rtl="0">
              <a:lnSpc>
                <a:spcPct val="100000"/>
              </a:lnSpc>
              <a:spcBef>
                <a:spcPts val="0"/>
              </a:spcBef>
              <a:spcAft>
                <a:spcPts val="0"/>
              </a:spcAft>
              <a:buClr>
                <a:srgbClr val="000000"/>
              </a:buClr>
              <a:buSzPts val="1400"/>
              <a:buFont typeface="Arial"/>
              <a:buNone/>
              <a:defRPr sz="3000" b="0" i="0" u="none" strike="noStrike" cap="none">
                <a:solidFill>
                  <a:schemeClr val="dk1"/>
                </a:solidFill>
                <a:latin typeface="Calibri"/>
                <a:ea typeface="Calibri"/>
                <a:cs typeface="Calibri"/>
                <a:sym typeface="Calibri"/>
              </a:defRPr>
            </a:lvl7pPr>
            <a:lvl8pPr marR="0" lvl="7" algn="ctr" rtl="0">
              <a:lnSpc>
                <a:spcPct val="100000"/>
              </a:lnSpc>
              <a:spcBef>
                <a:spcPts val="0"/>
              </a:spcBef>
              <a:spcAft>
                <a:spcPts val="0"/>
              </a:spcAft>
              <a:buClr>
                <a:srgbClr val="000000"/>
              </a:buClr>
              <a:buSzPts val="1400"/>
              <a:buFont typeface="Arial"/>
              <a:buNone/>
              <a:defRPr sz="3000" b="0" i="0" u="none" strike="noStrike" cap="none">
                <a:solidFill>
                  <a:schemeClr val="dk1"/>
                </a:solidFill>
                <a:latin typeface="Calibri"/>
                <a:ea typeface="Calibri"/>
                <a:cs typeface="Calibri"/>
                <a:sym typeface="Calibri"/>
              </a:defRPr>
            </a:lvl8pPr>
            <a:lvl9pPr marR="0" lvl="8" algn="ctr" rtl="0">
              <a:lnSpc>
                <a:spcPct val="100000"/>
              </a:lnSpc>
              <a:spcBef>
                <a:spcPts val="0"/>
              </a:spcBef>
              <a:spcAft>
                <a:spcPts val="0"/>
              </a:spcAft>
              <a:buClr>
                <a:srgbClr val="000000"/>
              </a:buClr>
              <a:buSzPts val="1400"/>
              <a:buFont typeface="Arial"/>
              <a:buNone/>
              <a:defRPr sz="3000" b="0" i="0" u="none" strike="noStrike" cap="none">
                <a:solidFill>
                  <a:schemeClr val="dk1"/>
                </a:solidFill>
                <a:latin typeface="Calibri"/>
                <a:ea typeface="Calibri"/>
                <a:cs typeface="Calibri"/>
                <a:sym typeface="Calibri"/>
              </a:defRPr>
            </a:lvl9pPr>
          </a:lstStyle>
          <a:p>
            <a:pPr algn="l" eaLnBrk="1" fontAlgn="auto" hangingPunct="1">
              <a:defRPr/>
            </a:pPr>
            <a:r>
              <a:rPr lang="en-GB" altLang="en-US" sz="2400" b="1" kern="0">
                <a:latin typeface="Times New Roman" panose="02020603050405020304" pitchFamily="18" charset="0"/>
              </a:rPr>
              <a:t>S-R Flip-flop</a:t>
            </a:r>
            <a:endParaRPr lang="en-GB" altLang="en-US" sz="2400" kern="0" dirty="0"/>
          </a:p>
        </p:txBody>
      </p:sp>
      <p:sp>
        <p:nvSpPr>
          <p:cNvPr id="5" name="Rectangle 3"/>
          <p:cNvSpPr txBox="1">
            <a:spLocks noChangeArrowheads="1"/>
          </p:cNvSpPr>
          <p:nvPr/>
        </p:nvSpPr>
        <p:spPr>
          <a:xfrm>
            <a:off x="381000" y="1219200"/>
            <a:ext cx="7848600" cy="2743200"/>
          </a:xfrm>
          <a:prstGeom prst="rect">
            <a:avLst/>
          </a:prstGeom>
          <a:noFill/>
          <a:ln>
            <a:noFill/>
          </a:ln>
        </p:spPr>
        <p:txBody>
          <a:bodyPr spcFirstLastPara="1" lIns="91425" tIns="45700" rIns="91425" bIns="45700"/>
          <a:lstStyle>
            <a:defPPr marR="0" lvl="0" algn="l" rtl="0">
              <a:lnSpc>
                <a:spcPct val="100000"/>
              </a:lnSpc>
              <a:spcBef>
                <a:spcPts val="0"/>
              </a:spcBef>
              <a:spcAft>
                <a:spcPts val="0"/>
              </a:spcAft>
            </a:defPPr>
            <a:lvl1pPr marL="457200" marR="0" lvl="0" indent="-431800" algn="ctr" rtl="0">
              <a:lnSpc>
                <a:spcPct val="100000"/>
              </a:lnSpc>
              <a:spcBef>
                <a:spcPts val="48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L="914400" marR="0" lvl="1" indent="-406400" algn="ctr" rtl="0">
              <a:lnSpc>
                <a:spcPct val="100000"/>
              </a:lnSpc>
              <a:spcBef>
                <a:spcPts val="420"/>
              </a:spcBef>
              <a:spcAft>
                <a:spcPts val="0"/>
              </a:spcAft>
              <a:buClr>
                <a:srgbClr val="888888"/>
              </a:buClr>
              <a:buSzPts val="2800"/>
              <a:buFont typeface="Arial"/>
              <a:buNone/>
              <a:defRPr sz="2800" b="0" i="0" u="none" strike="noStrike" cap="none">
                <a:solidFill>
                  <a:srgbClr val="888888"/>
                </a:solidFill>
                <a:latin typeface="Calibri"/>
                <a:ea typeface="Calibri"/>
                <a:cs typeface="Calibri"/>
                <a:sym typeface="Calibri"/>
              </a:defRPr>
            </a:lvl2pPr>
            <a:lvl3pPr marL="1371600" marR="0" lvl="2" indent="-381000" algn="ctr" rtl="0">
              <a:lnSpc>
                <a:spcPct val="100000"/>
              </a:lnSpc>
              <a:spcBef>
                <a:spcPts val="360"/>
              </a:spcBef>
              <a:spcAft>
                <a:spcPts val="0"/>
              </a:spcAft>
              <a:buClr>
                <a:srgbClr val="888888"/>
              </a:buClr>
              <a:buSzPts val="2400"/>
              <a:buFont typeface="Arial"/>
              <a:buNone/>
              <a:defRPr sz="2400" b="0" i="0" u="none" strike="noStrike" cap="none">
                <a:solidFill>
                  <a:srgbClr val="888888"/>
                </a:solidFill>
                <a:latin typeface="Calibri"/>
                <a:ea typeface="Calibri"/>
                <a:cs typeface="Calibri"/>
                <a:sym typeface="Calibri"/>
              </a:defRPr>
            </a:lvl3pPr>
            <a:lvl4pPr marL="1828800" marR="0" lvl="3" indent="-355600" algn="ctr" rtl="0">
              <a:lnSpc>
                <a:spcPct val="100000"/>
              </a:lnSpc>
              <a:spcBef>
                <a:spcPts val="3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4pPr>
            <a:lvl5pPr marL="2286000" marR="0" lvl="4" indent="-355600" algn="ctr" rtl="0">
              <a:lnSpc>
                <a:spcPct val="100000"/>
              </a:lnSpc>
              <a:spcBef>
                <a:spcPts val="3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5pPr>
            <a:lvl6pPr marL="2743200" marR="0" lvl="5" indent="-355600" algn="ctr" rtl="0">
              <a:lnSpc>
                <a:spcPct val="100000"/>
              </a:lnSpc>
              <a:spcBef>
                <a:spcPts val="3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6pPr>
            <a:lvl7pPr marL="3200400" marR="0" lvl="6" indent="-355600" algn="ctr" rtl="0">
              <a:lnSpc>
                <a:spcPct val="100000"/>
              </a:lnSpc>
              <a:spcBef>
                <a:spcPts val="3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7pPr>
            <a:lvl8pPr marL="3657600" marR="0" lvl="7" indent="-355600" algn="ctr" rtl="0">
              <a:lnSpc>
                <a:spcPct val="100000"/>
              </a:lnSpc>
              <a:spcBef>
                <a:spcPts val="3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8pPr>
            <a:lvl9pPr marL="4114800" marR="0" lvl="8" indent="-355600" algn="ctr" rtl="0">
              <a:lnSpc>
                <a:spcPct val="100000"/>
              </a:lnSpc>
              <a:spcBef>
                <a:spcPts val="3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9pPr>
          </a:lstStyle>
          <a:p>
            <a:pPr algn="l" eaLnBrk="1" fontAlgn="auto" hangingPunct="1">
              <a:lnSpc>
                <a:spcPct val="90000"/>
              </a:lnSpc>
              <a:spcBef>
                <a:spcPct val="40000"/>
              </a:spcBef>
              <a:buSzPct val="120000"/>
              <a:buFont typeface="Wingdings" panose="05000000000000000000" pitchFamily="2" charset="2"/>
              <a:buChar char="§"/>
              <a:defRPr/>
            </a:pPr>
            <a:r>
              <a:rPr lang="en-GB" altLang="en-US" sz="2400" kern="0" dirty="0">
                <a:solidFill>
                  <a:srgbClr val="0000CC"/>
                </a:solidFill>
                <a:sym typeface="Symbol" panose="05050102010706020507" pitchFamily="18" charset="2"/>
              </a:rPr>
              <a:t>S-R flip-flop</a:t>
            </a:r>
            <a:r>
              <a:rPr lang="en-GB" altLang="en-US" sz="2400" kern="0" dirty="0">
                <a:sym typeface="Symbol" panose="05050102010706020507" pitchFamily="18" charset="2"/>
              </a:rPr>
              <a:t>: on the triggering edge of the clock pulse,</a:t>
            </a:r>
          </a:p>
          <a:p>
            <a:pPr lvl="1" algn="l" eaLnBrk="1" fontAlgn="auto" hangingPunct="1">
              <a:lnSpc>
                <a:spcPct val="90000"/>
              </a:lnSpc>
              <a:buSzPct val="90000"/>
              <a:buFont typeface="Wingdings" panose="05000000000000000000" pitchFamily="2" charset="2"/>
              <a:buChar char="v"/>
              <a:defRPr/>
            </a:pPr>
            <a:r>
              <a:rPr lang="en-GB" altLang="en-US" sz="2000" i="1" kern="0" dirty="0">
                <a:sym typeface="Symbol" panose="05050102010706020507" pitchFamily="18" charset="2"/>
              </a:rPr>
              <a:t>S</a:t>
            </a:r>
            <a:r>
              <a:rPr lang="en-GB" altLang="en-US" sz="2000" kern="0" dirty="0">
                <a:sym typeface="Symbol" panose="05050102010706020507" pitchFamily="18" charset="2"/>
              </a:rPr>
              <a:t>=HIGH (and </a:t>
            </a:r>
            <a:r>
              <a:rPr lang="en-GB" altLang="en-US" sz="2000" i="1" kern="0" dirty="0">
                <a:sym typeface="Symbol" panose="05050102010706020507" pitchFamily="18" charset="2"/>
              </a:rPr>
              <a:t>R</a:t>
            </a:r>
            <a:r>
              <a:rPr lang="en-GB" altLang="en-US" sz="2000" kern="0" dirty="0">
                <a:sym typeface="Symbol" panose="05050102010706020507" pitchFamily="18" charset="2"/>
              </a:rPr>
              <a:t>=LOW) </a:t>
            </a:r>
            <a:r>
              <a:rPr lang="en-GB" altLang="en-US" sz="2000" kern="0" dirty="0">
                <a:latin typeface="Wingdings 3" panose="05040102010807070707" pitchFamily="18" charset="2"/>
                <a:sym typeface="ZapfDingbats" pitchFamily="82" charset="2"/>
              </a:rPr>
              <a:t>a</a:t>
            </a:r>
            <a:r>
              <a:rPr lang="en-GB" altLang="en-US" sz="2000" kern="0" dirty="0">
                <a:sym typeface="Symbol" panose="05050102010706020507" pitchFamily="18" charset="2"/>
              </a:rPr>
              <a:t> SET state</a:t>
            </a:r>
          </a:p>
          <a:p>
            <a:pPr lvl="1" algn="l" eaLnBrk="1" fontAlgn="auto" hangingPunct="1">
              <a:lnSpc>
                <a:spcPct val="90000"/>
              </a:lnSpc>
              <a:buSzPct val="90000"/>
              <a:buFont typeface="Wingdings" panose="05000000000000000000" pitchFamily="2" charset="2"/>
              <a:buChar char="v"/>
              <a:defRPr/>
            </a:pPr>
            <a:r>
              <a:rPr lang="en-GB" altLang="en-US" sz="2000" i="1" kern="0" dirty="0">
                <a:sym typeface="Symbol" panose="05050102010706020507" pitchFamily="18" charset="2"/>
              </a:rPr>
              <a:t>R</a:t>
            </a:r>
            <a:r>
              <a:rPr lang="en-GB" altLang="en-US" sz="2000" kern="0" dirty="0">
                <a:sym typeface="Symbol" panose="05050102010706020507" pitchFamily="18" charset="2"/>
              </a:rPr>
              <a:t>=HIGH (and </a:t>
            </a:r>
            <a:r>
              <a:rPr lang="en-GB" altLang="en-US" sz="2000" i="1" kern="0" dirty="0">
                <a:sym typeface="Symbol" panose="05050102010706020507" pitchFamily="18" charset="2"/>
              </a:rPr>
              <a:t>S</a:t>
            </a:r>
            <a:r>
              <a:rPr lang="en-GB" altLang="en-US" sz="2000" kern="0" dirty="0">
                <a:sym typeface="Symbol" panose="05050102010706020507" pitchFamily="18" charset="2"/>
              </a:rPr>
              <a:t>=LOW) </a:t>
            </a:r>
            <a:r>
              <a:rPr lang="en-GB" altLang="en-US" sz="2000" kern="0" dirty="0">
                <a:latin typeface="Wingdings 3" panose="05040102010807070707" pitchFamily="18" charset="2"/>
                <a:sym typeface="ZapfDingbats" pitchFamily="82" charset="2"/>
              </a:rPr>
              <a:t>a</a:t>
            </a:r>
            <a:r>
              <a:rPr lang="en-GB" altLang="en-US" sz="2000" kern="0" dirty="0">
                <a:sym typeface="Symbol" panose="05050102010706020507" pitchFamily="18" charset="2"/>
              </a:rPr>
              <a:t> RESET state</a:t>
            </a:r>
          </a:p>
          <a:p>
            <a:pPr lvl="1" algn="l" eaLnBrk="1" fontAlgn="auto" hangingPunct="1">
              <a:lnSpc>
                <a:spcPct val="90000"/>
              </a:lnSpc>
              <a:buSzPct val="90000"/>
              <a:buFont typeface="Wingdings" panose="05000000000000000000" pitchFamily="2" charset="2"/>
              <a:buChar char="v"/>
              <a:defRPr/>
            </a:pPr>
            <a:r>
              <a:rPr lang="en-GB" altLang="en-US" sz="2000" kern="0" dirty="0">
                <a:sym typeface="Symbol" panose="05050102010706020507" pitchFamily="18" charset="2"/>
              </a:rPr>
              <a:t>both inputs LOW </a:t>
            </a:r>
            <a:r>
              <a:rPr lang="en-GB" altLang="en-US" sz="2000" kern="0" dirty="0">
                <a:latin typeface="Wingdings 3" panose="05040102010807070707" pitchFamily="18" charset="2"/>
                <a:sym typeface="ZapfDingbats" pitchFamily="82" charset="2"/>
              </a:rPr>
              <a:t>a</a:t>
            </a:r>
            <a:r>
              <a:rPr lang="en-GB" altLang="en-US" sz="2000" kern="0" dirty="0">
                <a:sym typeface="Symbol" panose="05050102010706020507" pitchFamily="18" charset="2"/>
              </a:rPr>
              <a:t> no change</a:t>
            </a:r>
          </a:p>
          <a:p>
            <a:pPr lvl="1" algn="l" eaLnBrk="1" fontAlgn="auto" hangingPunct="1">
              <a:lnSpc>
                <a:spcPct val="90000"/>
              </a:lnSpc>
              <a:buSzPct val="90000"/>
              <a:buFont typeface="Wingdings" panose="05000000000000000000" pitchFamily="2" charset="2"/>
              <a:buChar char="v"/>
              <a:defRPr/>
            </a:pPr>
            <a:r>
              <a:rPr lang="en-GB" altLang="en-US" sz="2000" kern="0" dirty="0">
                <a:sym typeface="Symbol" panose="05050102010706020507" pitchFamily="18" charset="2"/>
              </a:rPr>
              <a:t>both inputs HIGH </a:t>
            </a:r>
            <a:r>
              <a:rPr lang="en-GB" altLang="en-US" sz="2000" kern="0" dirty="0">
                <a:latin typeface="Wingdings 3" panose="05040102010807070707" pitchFamily="18" charset="2"/>
                <a:sym typeface="ZapfDingbats" pitchFamily="82" charset="2"/>
              </a:rPr>
              <a:t>a</a:t>
            </a:r>
            <a:r>
              <a:rPr lang="en-GB" altLang="en-US" sz="2000" kern="0" dirty="0">
                <a:sym typeface="Symbol" panose="05050102010706020507" pitchFamily="18" charset="2"/>
              </a:rPr>
              <a:t> invalid</a:t>
            </a:r>
          </a:p>
        </p:txBody>
      </p:sp>
      <p:pic>
        <p:nvPicPr>
          <p:cNvPr id="3" name="Picture 2">
            <a:extLst>
              <a:ext uri="{FF2B5EF4-FFF2-40B4-BE49-F238E27FC236}">
                <a16:creationId xmlns:a16="http://schemas.microsoft.com/office/drawing/2014/main" id="{4ED65679-BA13-7093-6D46-47F885AFE14D}"/>
              </a:ext>
            </a:extLst>
          </p:cNvPr>
          <p:cNvPicPr>
            <a:picLocks noChangeAspect="1"/>
          </p:cNvPicPr>
          <p:nvPr/>
        </p:nvPicPr>
        <p:blipFill>
          <a:blip r:embed="rId4"/>
          <a:stretch>
            <a:fillRect/>
          </a:stretch>
        </p:blipFill>
        <p:spPr>
          <a:xfrm>
            <a:off x="914400" y="3682665"/>
            <a:ext cx="4702545" cy="1627230"/>
          </a:xfrm>
          <a:prstGeom prst="rect">
            <a:avLst/>
          </a:prstGeom>
        </p:spPr>
      </p:pic>
    </p:spTree>
    <p:extLst>
      <p:ext uri="{BB962C8B-B14F-4D97-AF65-F5344CB8AC3E}">
        <p14:creationId xmlns:p14="http://schemas.microsoft.com/office/powerpoint/2010/main" val="4143807270"/>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p:cNvSpPr txBox="1">
            <a:spLocks noGrp="1"/>
          </p:cNvSpPr>
          <p:nvPr>
            <p:ph type="ctrTitle"/>
          </p:nvPr>
        </p:nvSpPr>
        <p:spPr>
          <a:xfrm>
            <a:off x="0" y="0"/>
            <a:ext cx="5486400" cy="914400"/>
          </a:xfrm>
        </p:spPr>
        <p:txBody>
          <a:bodyPr/>
          <a:lstStyle/>
          <a:p>
            <a:pPr eaLnBrk="1" hangingPunct="1">
              <a:spcBef>
                <a:spcPct val="0"/>
              </a:spcBef>
              <a:spcAft>
                <a:spcPct val="0"/>
              </a:spcAft>
            </a:pPr>
            <a:r>
              <a:rPr lang="en-US" altLang="" sz="3000">
                <a:latin typeface="Calibri" panose="020F0502020204030204" pitchFamily="34" charset="0"/>
                <a:cs typeface="Calibri" panose="020F0502020204030204" pitchFamily="34" charset="0"/>
                <a:sym typeface="Calibri" panose="020F0502020204030204" pitchFamily="34" charset="0"/>
              </a:rPr>
              <a:t> </a:t>
            </a:r>
          </a:p>
        </p:txBody>
      </p:sp>
      <p:pic>
        <p:nvPicPr>
          <p:cNvPr id="34819" name="Picture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6200" y="84667"/>
            <a:ext cx="2006600" cy="8445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4" name="Rectangle 2"/>
          <p:cNvSpPr txBox="1">
            <a:spLocks noChangeArrowheads="1"/>
          </p:cNvSpPr>
          <p:nvPr/>
        </p:nvSpPr>
        <p:spPr>
          <a:xfrm>
            <a:off x="3149600" y="152400"/>
            <a:ext cx="2743200" cy="762000"/>
          </a:xfrm>
          <a:prstGeom prst="rect">
            <a:avLst/>
          </a:prstGeom>
          <a:noFill/>
          <a:ln>
            <a:noFill/>
          </a:ln>
        </p:spPr>
        <p:txBody>
          <a:bodyPr spcFirstLastPara="1" lIns="91425" tIns="45700" rIns="91425" bIns="45700" anchor="ct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400"/>
              <a:buFont typeface="Arial"/>
              <a:buNone/>
              <a:defRPr sz="3000" b="0" i="0" u="none" strike="noStrike" cap="none">
                <a:solidFill>
                  <a:schemeClr val="dk1"/>
                </a:solidFill>
                <a:latin typeface="Calibri"/>
                <a:ea typeface="Calibri"/>
                <a:cs typeface="Calibri"/>
                <a:sym typeface="Calibri"/>
              </a:defRPr>
            </a:lvl1pPr>
            <a:lvl2pPr marR="0" lvl="1" algn="ctr" rtl="0">
              <a:lnSpc>
                <a:spcPct val="100000"/>
              </a:lnSpc>
              <a:spcBef>
                <a:spcPts val="0"/>
              </a:spcBef>
              <a:spcAft>
                <a:spcPts val="0"/>
              </a:spcAft>
              <a:buClr>
                <a:srgbClr val="000000"/>
              </a:buClr>
              <a:buSzPts val="1400"/>
              <a:buFont typeface="Arial"/>
              <a:buNone/>
              <a:defRPr sz="3000" b="0" i="0" u="none" strike="noStrike" cap="none">
                <a:solidFill>
                  <a:schemeClr val="dk1"/>
                </a:solidFill>
                <a:latin typeface="Calibri"/>
                <a:ea typeface="Calibri"/>
                <a:cs typeface="Calibri"/>
                <a:sym typeface="Calibri"/>
              </a:defRPr>
            </a:lvl2pPr>
            <a:lvl3pPr marR="0" lvl="2" algn="ctr" rtl="0">
              <a:lnSpc>
                <a:spcPct val="100000"/>
              </a:lnSpc>
              <a:spcBef>
                <a:spcPts val="0"/>
              </a:spcBef>
              <a:spcAft>
                <a:spcPts val="0"/>
              </a:spcAft>
              <a:buClr>
                <a:srgbClr val="000000"/>
              </a:buClr>
              <a:buSzPts val="1400"/>
              <a:buFont typeface="Arial"/>
              <a:buNone/>
              <a:defRPr sz="3000" b="0" i="0" u="none" strike="noStrike" cap="none">
                <a:solidFill>
                  <a:schemeClr val="dk1"/>
                </a:solidFill>
                <a:latin typeface="Calibri"/>
                <a:ea typeface="Calibri"/>
                <a:cs typeface="Calibri"/>
                <a:sym typeface="Calibri"/>
              </a:defRPr>
            </a:lvl3pPr>
            <a:lvl4pPr marR="0" lvl="3" algn="ctr" rtl="0">
              <a:lnSpc>
                <a:spcPct val="100000"/>
              </a:lnSpc>
              <a:spcBef>
                <a:spcPts val="0"/>
              </a:spcBef>
              <a:spcAft>
                <a:spcPts val="0"/>
              </a:spcAft>
              <a:buClr>
                <a:srgbClr val="000000"/>
              </a:buClr>
              <a:buSzPts val="1400"/>
              <a:buFont typeface="Arial"/>
              <a:buNone/>
              <a:defRPr sz="3000" b="0" i="0" u="none" strike="noStrike" cap="none">
                <a:solidFill>
                  <a:schemeClr val="dk1"/>
                </a:solidFill>
                <a:latin typeface="Calibri"/>
                <a:ea typeface="Calibri"/>
                <a:cs typeface="Calibri"/>
                <a:sym typeface="Calibri"/>
              </a:defRPr>
            </a:lvl4pPr>
            <a:lvl5pPr marR="0" lvl="4" algn="ctr" rtl="0">
              <a:lnSpc>
                <a:spcPct val="100000"/>
              </a:lnSpc>
              <a:spcBef>
                <a:spcPts val="0"/>
              </a:spcBef>
              <a:spcAft>
                <a:spcPts val="0"/>
              </a:spcAft>
              <a:buClr>
                <a:srgbClr val="000000"/>
              </a:buClr>
              <a:buSzPts val="1400"/>
              <a:buFont typeface="Arial"/>
              <a:buNone/>
              <a:defRPr sz="3000" b="0" i="0" u="none" strike="noStrike" cap="none">
                <a:solidFill>
                  <a:schemeClr val="dk1"/>
                </a:solidFill>
                <a:latin typeface="Calibri"/>
                <a:ea typeface="Calibri"/>
                <a:cs typeface="Calibri"/>
                <a:sym typeface="Calibri"/>
              </a:defRPr>
            </a:lvl5pPr>
            <a:lvl6pPr marR="0" lvl="5" algn="ctr" rtl="0">
              <a:lnSpc>
                <a:spcPct val="100000"/>
              </a:lnSpc>
              <a:spcBef>
                <a:spcPts val="0"/>
              </a:spcBef>
              <a:spcAft>
                <a:spcPts val="0"/>
              </a:spcAft>
              <a:buClr>
                <a:srgbClr val="000000"/>
              </a:buClr>
              <a:buSzPts val="1400"/>
              <a:buFont typeface="Arial"/>
              <a:buNone/>
              <a:defRPr sz="3000" b="0" i="0" u="none" strike="noStrike" cap="none">
                <a:solidFill>
                  <a:schemeClr val="dk1"/>
                </a:solidFill>
                <a:latin typeface="Calibri"/>
                <a:ea typeface="Calibri"/>
                <a:cs typeface="Calibri"/>
                <a:sym typeface="Calibri"/>
              </a:defRPr>
            </a:lvl6pPr>
            <a:lvl7pPr marR="0" lvl="6" algn="ctr" rtl="0">
              <a:lnSpc>
                <a:spcPct val="100000"/>
              </a:lnSpc>
              <a:spcBef>
                <a:spcPts val="0"/>
              </a:spcBef>
              <a:spcAft>
                <a:spcPts val="0"/>
              </a:spcAft>
              <a:buClr>
                <a:srgbClr val="000000"/>
              </a:buClr>
              <a:buSzPts val="1400"/>
              <a:buFont typeface="Arial"/>
              <a:buNone/>
              <a:defRPr sz="3000" b="0" i="0" u="none" strike="noStrike" cap="none">
                <a:solidFill>
                  <a:schemeClr val="dk1"/>
                </a:solidFill>
                <a:latin typeface="Calibri"/>
                <a:ea typeface="Calibri"/>
                <a:cs typeface="Calibri"/>
                <a:sym typeface="Calibri"/>
              </a:defRPr>
            </a:lvl7pPr>
            <a:lvl8pPr marR="0" lvl="7" algn="ctr" rtl="0">
              <a:lnSpc>
                <a:spcPct val="100000"/>
              </a:lnSpc>
              <a:spcBef>
                <a:spcPts val="0"/>
              </a:spcBef>
              <a:spcAft>
                <a:spcPts val="0"/>
              </a:spcAft>
              <a:buClr>
                <a:srgbClr val="000000"/>
              </a:buClr>
              <a:buSzPts val="1400"/>
              <a:buFont typeface="Arial"/>
              <a:buNone/>
              <a:defRPr sz="3000" b="0" i="0" u="none" strike="noStrike" cap="none">
                <a:solidFill>
                  <a:schemeClr val="dk1"/>
                </a:solidFill>
                <a:latin typeface="Calibri"/>
                <a:ea typeface="Calibri"/>
                <a:cs typeface="Calibri"/>
                <a:sym typeface="Calibri"/>
              </a:defRPr>
            </a:lvl8pPr>
            <a:lvl9pPr marR="0" lvl="8" algn="ctr" rtl="0">
              <a:lnSpc>
                <a:spcPct val="100000"/>
              </a:lnSpc>
              <a:spcBef>
                <a:spcPts val="0"/>
              </a:spcBef>
              <a:spcAft>
                <a:spcPts val="0"/>
              </a:spcAft>
              <a:buClr>
                <a:srgbClr val="000000"/>
              </a:buClr>
              <a:buSzPts val="1400"/>
              <a:buFont typeface="Arial"/>
              <a:buNone/>
              <a:defRPr sz="3000" b="0" i="0" u="none" strike="noStrike" cap="none">
                <a:solidFill>
                  <a:schemeClr val="dk1"/>
                </a:solidFill>
                <a:latin typeface="Calibri"/>
                <a:ea typeface="Calibri"/>
                <a:cs typeface="Calibri"/>
                <a:sym typeface="Calibri"/>
              </a:defRPr>
            </a:lvl9pPr>
          </a:lstStyle>
          <a:p>
            <a:pPr algn="l" eaLnBrk="1" fontAlgn="auto" hangingPunct="1">
              <a:defRPr/>
            </a:pPr>
            <a:r>
              <a:rPr lang="en-GB" altLang="en-US" b="1" kern="0" dirty="0">
                <a:latin typeface="Times New Roman" panose="02020603050405020304" pitchFamily="18" charset="0"/>
              </a:rPr>
              <a:t>S-R Flip-flop</a:t>
            </a:r>
            <a:endParaRPr lang="en-GB" altLang="en-US" kern="0" dirty="0"/>
          </a:p>
        </p:txBody>
      </p:sp>
      <p:sp>
        <p:nvSpPr>
          <p:cNvPr id="5" name="Rectangle 3"/>
          <p:cNvSpPr txBox="1">
            <a:spLocks noChangeArrowheads="1"/>
          </p:cNvSpPr>
          <p:nvPr/>
        </p:nvSpPr>
        <p:spPr>
          <a:xfrm>
            <a:off x="152400" y="1219200"/>
            <a:ext cx="7772400" cy="2971800"/>
          </a:xfrm>
          <a:prstGeom prst="rect">
            <a:avLst/>
          </a:prstGeom>
          <a:noFill/>
          <a:ln>
            <a:noFill/>
          </a:ln>
        </p:spPr>
        <p:txBody>
          <a:bodyPr spcFirstLastPara="1" lIns="91425" tIns="45700" rIns="91425" bIns="45700"/>
          <a:lstStyle>
            <a:defPPr marR="0" lvl="0" algn="l" rtl="0">
              <a:lnSpc>
                <a:spcPct val="100000"/>
              </a:lnSpc>
              <a:spcBef>
                <a:spcPts val="0"/>
              </a:spcBef>
              <a:spcAft>
                <a:spcPts val="0"/>
              </a:spcAft>
            </a:defPPr>
            <a:lvl1pPr marL="457200" marR="0" lvl="0" indent="-431800" algn="ctr" rtl="0">
              <a:lnSpc>
                <a:spcPct val="100000"/>
              </a:lnSpc>
              <a:spcBef>
                <a:spcPts val="48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L="914400" marR="0" lvl="1" indent="-406400" algn="ctr" rtl="0">
              <a:lnSpc>
                <a:spcPct val="100000"/>
              </a:lnSpc>
              <a:spcBef>
                <a:spcPts val="420"/>
              </a:spcBef>
              <a:spcAft>
                <a:spcPts val="0"/>
              </a:spcAft>
              <a:buClr>
                <a:srgbClr val="888888"/>
              </a:buClr>
              <a:buSzPts val="2800"/>
              <a:buFont typeface="Arial"/>
              <a:buNone/>
              <a:defRPr sz="2800" b="0" i="0" u="none" strike="noStrike" cap="none">
                <a:solidFill>
                  <a:srgbClr val="888888"/>
                </a:solidFill>
                <a:latin typeface="Calibri"/>
                <a:ea typeface="Calibri"/>
                <a:cs typeface="Calibri"/>
                <a:sym typeface="Calibri"/>
              </a:defRPr>
            </a:lvl2pPr>
            <a:lvl3pPr marL="1371600" marR="0" lvl="2" indent="-381000" algn="ctr" rtl="0">
              <a:lnSpc>
                <a:spcPct val="100000"/>
              </a:lnSpc>
              <a:spcBef>
                <a:spcPts val="360"/>
              </a:spcBef>
              <a:spcAft>
                <a:spcPts val="0"/>
              </a:spcAft>
              <a:buClr>
                <a:srgbClr val="888888"/>
              </a:buClr>
              <a:buSzPts val="2400"/>
              <a:buFont typeface="Arial"/>
              <a:buNone/>
              <a:defRPr sz="2400" b="0" i="0" u="none" strike="noStrike" cap="none">
                <a:solidFill>
                  <a:srgbClr val="888888"/>
                </a:solidFill>
                <a:latin typeface="Calibri"/>
                <a:ea typeface="Calibri"/>
                <a:cs typeface="Calibri"/>
                <a:sym typeface="Calibri"/>
              </a:defRPr>
            </a:lvl3pPr>
            <a:lvl4pPr marL="1828800" marR="0" lvl="3" indent="-355600" algn="ctr" rtl="0">
              <a:lnSpc>
                <a:spcPct val="100000"/>
              </a:lnSpc>
              <a:spcBef>
                <a:spcPts val="3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4pPr>
            <a:lvl5pPr marL="2286000" marR="0" lvl="4" indent="-355600" algn="ctr" rtl="0">
              <a:lnSpc>
                <a:spcPct val="100000"/>
              </a:lnSpc>
              <a:spcBef>
                <a:spcPts val="3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5pPr>
            <a:lvl6pPr marL="2743200" marR="0" lvl="5" indent="-355600" algn="ctr" rtl="0">
              <a:lnSpc>
                <a:spcPct val="100000"/>
              </a:lnSpc>
              <a:spcBef>
                <a:spcPts val="3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6pPr>
            <a:lvl7pPr marL="3200400" marR="0" lvl="6" indent="-355600" algn="ctr" rtl="0">
              <a:lnSpc>
                <a:spcPct val="100000"/>
              </a:lnSpc>
              <a:spcBef>
                <a:spcPts val="3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7pPr>
            <a:lvl8pPr marL="3657600" marR="0" lvl="7" indent="-355600" algn="ctr" rtl="0">
              <a:lnSpc>
                <a:spcPct val="100000"/>
              </a:lnSpc>
              <a:spcBef>
                <a:spcPts val="3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8pPr>
            <a:lvl9pPr marL="4114800" marR="0" lvl="8" indent="-355600" algn="ctr" rtl="0">
              <a:lnSpc>
                <a:spcPct val="100000"/>
              </a:lnSpc>
              <a:spcBef>
                <a:spcPts val="3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9pPr>
          </a:lstStyle>
          <a:p>
            <a:pPr algn="l" eaLnBrk="1" fontAlgn="auto" hangingPunct="1">
              <a:spcBef>
                <a:spcPct val="40000"/>
              </a:spcBef>
              <a:buSzPct val="120000"/>
              <a:buFont typeface="Wingdings" panose="05000000000000000000" pitchFamily="2" charset="2"/>
              <a:buChar char="§"/>
              <a:defRPr/>
            </a:pPr>
            <a:r>
              <a:rPr lang="en-GB" altLang="en-US" kern="0" dirty="0">
                <a:sym typeface="Symbol" panose="05050102010706020507" pitchFamily="18" charset="2"/>
              </a:rPr>
              <a:t>It comprises 3 parts:</a:t>
            </a:r>
          </a:p>
          <a:p>
            <a:pPr lvl="1" algn="l" eaLnBrk="1" fontAlgn="auto" hangingPunct="1">
              <a:buSzPct val="90000"/>
              <a:buFont typeface="Wingdings" panose="05000000000000000000" pitchFamily="2" charset="2"/>
              <a:buChar char="v"/>
              <a:defRPr/>
            </a:pPr>
            <a:r>
              <a:rPr lang="en-GB" altLang="en-US" kern="0" dirty="0">
                <a:sym typeface="Symbol" panose="05050102010706020507" pitchFamily="18" charset="2"/>
              </a:rPr>
              <a:t>a basic </a:t>
            </a:r>
            <a:r>
              <a:rPr lang="en-GB" altLang="en-US" i="1" kern="0" dirty="0">
                <a:sym typeface="Symbol" panose="05050102010706020507" pitchFamily="18" charset="2"/>
              </a:rPr>
              <a:t>NAND latch</a:t>
            </a:r>
            <a:endParaRPr lang="en-GB" altLang="en-US" kern="0" dirty="0">
              <a:sym typeface="Symbol" panose="05050102010706020507" pitchFamily="18" charset="2"/>
            </a:endParaRPr>
          </a:p>
          <a:p>
            <a:pPr lvl="1" algn="l" eaLnBrk="1" fontAlgn="auto" hangingPunct="1">
              <a:buSzPct val="90000"/>
              <a:buFont typeface="Wingdings" panose="05000000000000000000" pitchFamily="2" charset="2"/>
              <a:buChar char="v"/>
              <a:defRPr/>
            </a:pPr>
            <a:r>
              <a:rPr lang="en-GB" altLang="en-US" kern="0" dirty="0">
                <a:sym typeface="Symbol" panose="05050102010706020507" pitchFamily="18" charset="2"/>
              </a:rPr>
              <a:t>a </a:t>
            </a:r>
            <a:r>
              <a:rPr lang="en-GB" altLang="en-US" i="1" kern="0" dirty="0">
                <a:sym typeface="Symbol" panose="05050102010706020507" pitchFamily="18" charset="2"/>
              </a:rPr>
              <a:t>pulse-steering</a:t>
            </a:r>
            <a:r>
              <a:rPr lang="en-GB" altLang="en-US" kern="0" dirty="0">
                <a:sym typeface="Symbol" panose="05050102010706020507" pitchFamily="18" charset="2"/>
              </a:rPr>
              <a:t> circuit</a:t>
            </a:r>
          </a:p>
          <a:p>
            <a:pPr lvl="1" algn="l" eaLnBrk="1" fontAlgn="auto" hangingPunct="1">
              <a:buSzPct val="90000"/>
              <a:buFont typeface="Wingdings" panose="05000000000000000000" pitchFamily="2" charset="2"/>
              <a:buChar char="v"/>
              <a:defRPr/>
            </a:pPr>
            <a:r>
              <a:rPr lang="en-GB" altLang="en-US" kern="0" dirty="0">
                <a:sym typeface="Symbol" panose="05050102010706020507" pitchFamily="18" charset="2"/>
              </a:rPr>
              <a:t>a </a:t>
            </a:r>
            <a:r>
              <a:rPr lang="en-GB" altLang="en-US" i="1" kern="0" dirty="0">
                <a:sym typeface="Symbol" panose="05050102010706020507" pitchFamily="18" charset="2"/>
              </a:rPr>
              <a:t>pulse transition detector</a:t>
            </a:r>
            <a:r>
              <a:rPr lang="en-GB" altLang="en-US" kern="0" dirty="0">
                <a:sym typeface="Symbol" panose="05050102010706020507" pitchFamily="18" charset="2"/>
              </a:rPr>
              <a:t> (or </a:t>
            </a:r>
            <a:r>
              <a:rPr lang="en-GB" altLang="en-US" i="1" kern="0" dirty="0">
                <a:sym typeface="Symbol" panose="05050102010706020507" pitchFamily="18" charset="2"/>
              </a:rPr>
              <a:t>edge detector</a:t>
            </a:r>
            <a:r>
              <a:rPr lang="en-GB" altLang="en-US" kern="0" dirty="0">
                <a:sym typeface="Symbol" panose="05050102010706020507" pitchFamily="18" charset="2"/>
              </a:rPr>
              <a:t>) circuit</a:t>
            </a:r>
          </a:p>
          <a:p>
            <a:pPr algn="just" eaLnBrk="1" fontAlgn="auto" hangingPunct="1">
              <a:spcBef>
                <a:spcPct val="40000"/>
              </a:spcBef>
              <a:buSzPct val="120000"/>
              <a:buFont typeface="Wingdings" panose="05000000000000000000" pitchFamily="2" charset="2"/>
              <a:buChar char="§"/>
              <a:defRPr/>
            </a:pPr>
            <a:r>
              <a:rPr lang="en-GB" altLang="en-US" kern="0" dirty="0">
                <a:sym typeface="Symbol" panose="05050102010706020507" pitchFamily="18" charset="2"/>
              </a:rPr>
              <a:t>The </a:t>
            </a:r>
            <a:r>
              <a:rPr lang="en-GB" altLang="en-US" kern="0" dirty="0">
                <a:solidFill>
                  <a:srgbClr val="0000CC"/>
                </a:solidFill>
                <a:sym typeface="Symbol" panose="05050102010706020507" pitchFamily="18" charset="2"/>
              </a:rPr>
              <a:t>pulse transition detector</a:t>
            </a:r>
            <a:r>
              <a:rPr lang="en-GB" altLang="en-US" kern="0" dirty="0">
                <a:sym typeface="Symbol" panose="05050102010706020507" pitchFamily="18" charset="2"/>
              </a:rPr>
              <a:t> detects a rising (or falling) edge and produces a very </a:t>
            </a:r>
            <a:r>
              <a:rPr lang="en-GB" altLang="en-US" i="1" kern="0" dirty="0">
                <a:sym typeface="Symbol" panose="05050102010706020507" pitchFamily="18" charset="2"/>
              </a:rPr>
              <a:t>short-duration spike</a:t>
            </a:r>
            <a:r>
              <a:rPr lang="en-GB" altLang="en-US" kern="0" dirty="0">
                <a:sym typeface="Symbol" panose="05050102010706020507" pitchFamily="18" charset="2"/>
              </a:rPr>
              <a:t>.</a:t>
            </a:r>
          </a:p>
        </p:txBody>
      </p:sp>
    </p:spTree>
    <p:extLst>
      <p:ext uri="{BB962C8B-B14F-4D97-AF65-F5344CB8AC3E}">
        <p14:creationId xmlns:p14="http://schemas.microsoft.com/office/powerpoint/2010/main" val="1856744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46"/>
          <p:cNvSpPr txBox="1">
            <a:spLocks noGrp="1"/>
          </p:cNvSpPr>
          <p:nvPr>
            <p:ph type="title"/>
          </p:nvPr>
        </p:nvSpPr>
        <p:spPr>
          <a:xfrm>
            <a:off x="0" y="0"/>
            <a:ext cx="6477000" cy="8382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b="1"/>
              <a:t>Decimal to Binary</a:t>
            </a:r>
            <a:endParaRPr/>
          </a:p>
        </p:txBody>
      </p:sp>
      <p:pic>
        <p:nvPicPr>
          <p:cNvPr id="208" name="Google Shape;208;p46"/>
          <p:cNvPicPr preferRelativeResize="0">
            <a:picLocks noGrp="1"/>
          </p:cNvPicPr>
          <p:nvPr>
            <p:ph type="body" idx="1"/>
          </p:nvPr>
        </p:nvPicPr>
        <p:blipFill rotWithShape="1">
          <a:blip r:embed="rId3">
            <a:alphaModFix/>
          </a:blip>
          <a:srcRect/>
          <a:stretch/>
        </p:blipFill>
        <p:spPr>
          <a:xfrm>
            <a:off x="210247" y="1600200"/>
            <a:ext cx="8372081" cy="2958333"/>
          </a:xfrm>
          <a:prstGeom prst="rect">
            <a:avLst/>
          </a:prstGeom>
          <a:noFill/>
          <a:ln>
            <a:noFill/>
          </a:ln>
        </p:spPr>
      </p:pic>
      <p:sp>
        <p:nvSpPr>
          <p:cNvPr id="209" name="Google Shape;209;p4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a:t>18</a:t>
            </a:fld>
            <a:endParaRPr/>
          </a:p>
        </p:txBody>
      </p:sp>
    </p:spTree>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98C151-45A5-A607-FDEE-87F334062C26}"/>
              </a:ext>
            </a:extLst>
          </p:cNvPr>
          <p:cNvSpPr>
            <a:spLocks noGrp="1"/>
          </p:cNvSpPr>
          <p:nvPr>
            <p:ph type="ctrTitle"/>
          </p:nvPr>
        </p:nvSpPr>
        <p:spPr/>
        <p:txBody>
          <a:bodyPr/>
          <a:lstStyle/>
          <a:p>
            <a:r>
              <a:rPr lang="en-US" dirty="0"/>
              <a:t>SR Flip Flop using NAND Gate</a:t>
            </a:r>
            <a:endParaRPr lang="en-IN" dirty="0"/>
          </a:p>
        </p:txBody>
      </p:sp>
      <p:sp>
        <p:nvSpPr>
          <p:cNvPr id="3" name="Subtitle 2">
            <a:extLst>
              <a:ext uri="{FF2B5EF4-FFF2-40B4-BE49-F238E27FC236}">
                <a16:creationId xmlns:a16="http://schemas.microsoft.com/office/drawing/2014/main" id="{68D06145-082B-6CD0-E125-39E55B0D772E}"/>
              </a:ext>
            </a:extLst>
          </p:cNvPr>
          <p:cNvSpPr>
            <a:spLocks noGrp="1"/>
          </p:cNvSpPr>
          <p:nvPr>
            <p:ph type="subTitle" idx="1"/>
          </p:nvPr>
        </p:nvSpPr>
        <p:spPr/>
        <p:txBody>
          <a:bodyPr/>
          <a:lstStyle/>
          <a:p>
            <a:r>
              <a:rPr lang="en-US" b="1" dirty="0"/>
              <a:t>SR Flip Flop using NAND Gate</a:t>
            </a:r>
            <a:endParaRPr lang="en-IN" b="1" dirty="0"/>
          </a:p>
        </p:txBody>
      </p:sp>
      <p:sp>
        <p:nvSpPr>
          <p:cNvPr id="4" name="Slide Number Placeholder 3">
            <a:extLst>
              <a:ext uri="{FF2B5EF4-FFF2-40B4-BE49-F238E27FC236}">
                <a16:creationId xmlns:a16="http://schemas.microsoft.com/office/drawing/2014/main" id="{E821F1C0-9018-9143-B140-43FD7DD94E4B}"/>
              </a:ext>
            </a:extLst>
          </p:cNvPr>
          <p:cNvSpPr>
            <a:spLocks noGrp="1"/>
          </p:cNvSpPr>
          <p:nvPr>
            <p:ph type="sldNum" idx="12"/>
          </p:nvPr>
        </p:nvSpPr>
        <p:spPr/>
        <p:txBody>
          <a:bodyPr/>
          <a:lstStyle/>
          <a:p>
            <a:fld id="{53114E05-3051-4B4D-B4A6-1FD6CE6250CE}" type="slidenum">
              <a:rPr lang="en-US" altLang="" smtClean="0"/>
              <a:pPr/>
              <a:t>180</a:t>
            </a:fld>
            <a:endParaRPr lang="en-US" altLang=""/>
          </a:p>
        </p:txBody>
      </p:sp>
      <p:pic>
        <p:nvPicPr>
          <p:cNvPr id="6" name="Picture 5">
            <a:extLst>
              <a:ext uri="{FF2B5EF4-FFF2-40B4-BE49-F238E27FC236}">
                <a16:creationId xmlns:a16="http://schemas.microsoft.com/office/drawing/2014/main" id="{06A97894-381F-3BA0-C44F-7A3D4B050094}"/>
              </a:ext>
            </a:extLst>
          </p:cNvPr>
          <p:cNvPicPr>
            <a:picLocks noChangeAspect="1"/>
          </p:cNvPicPr>
          <p:nvPr/>
        </p:nvPicPr>
        <p:blipFill>
          <a:blip r:embed="rId2"/>
          <a:stretch>
            <a:fillRect/>
          </a:stretch>
        </p:blipFill>
        <p:spPr>
          <a:xfrm>
            <a:off x="852711" y="2051885"/>
            <a:ext cx="7438578" cy="3931820"/>
          </a:xfrm>
          <a:prstGeom prst="rect">
            <a:avLst/>
          </a:prstGeom>
        </p:spPr>
      </p:pic>
    </p:spTree>
    <p:extLst>
      <p:ext uri="{BB962C8B-B14F-4D97-AF65-F5344CB8AC3E}">
        <p14:creationId xmlns:p14="http://schemas.microsoft.com/office/powerpoint/2010/main" val="1178296304"/>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497BAC-ECD8-0B57-10EA-6D5314741E1D}"/>
              </a:ext>
            </a:extLst>
          </p:cNvPr>
          <p:cNvSpPr>
            <a:spLocks noGrp="1"/>
          </p:cNvSpPr>
          <p:nvPr>
            <p:ph type="ctrTitle"/>
          </p:nvPr>
        </p:nvSpPr>
        <p:spPr/>
        <p:txBody>
          <a:bodyPr/>
          <a:lstStyle/>
          <a:p>
            <a:r>
              <a:rPr lang="en-US" dirty="0"/>
              <a:t>Characteristic Table (SR FF)</a:t>
            </a:r>
            <a:endParaRPr lang="en-IN" dirty="0"/>
          </a:p>
        </p:txBody>
      </p:sp>
      <p:sp>
        <p:nvSpPr>
          <p:cNvPr id="4" name="Slide Number Placeholder 3">
            <a:extLst>
              <a:ext uri="{FF2B5EF4-FFF2-40B4-BE49-F238E27FC236}">
                <a16:creationId xmlns:a16="http://schemas.microsoft.com/office/drawing/2014/main" id="{C5CB644F-37D8-58E6-5D99-26B5DD9DE8BE}"/>
              </a:ext>
            </a:extLst>
          </p:cNvPr>
          <p:cNvSpPr>
            <a:spLocks noGrp="1"/>
          </p:cNvSpPr>
          <p:nvPr>
            <p:ph type="sldNum" idx="12"/>
          </p:nvPr>
        </p:nvSpPr>
        <p:spPr/>
        <p:txBody>
          <a:bodyPr/>
          <a:lstStyle/>
          <a:p>
            <a:fld id="{53114E05-3051-4B4D-B4A6-1FD6CE6250CE}" type="slidenum">
              <a:rPr lang="en-US" altLang="" smtClean="0"/>
              <a:pPr/>
              <a:t>181</a:t>
            </a:fld>
            <a:endParaRPr lang="en-US" altLang=""/>
          </a:p>
        </p:txBody>
      </p:sp>
      <p:pic>
        <p:nvPicPr>
          <p:cNvPr id="6" name="Picture 5">
            <a:extLst>
              <a:ext uri="{FF2B5EF4-FFF2-40B4-BE49-F238E27FC236}">
                <a16:creationId xmlns:a16="http://schemas.microsoft.com/office/drawing/2014/main" id="{981C9B3D-D9CB-CCCF-8D6C-3826594F66A7}"/>
              </a:ext>
            </a:extLst>
          </p:cNvPr>
          <p:cNvPicPr>
            <a:picLocks noChangeAspect="1"/>
          </p:cNvPicPr>
          <p:nvPr/>
        </p:nvPicPr>
        <p:blipFill>
          <a:blip r:embed="rId2"/>
          <a:stretch>
            <a:fillRect/>
          </a:stretch>
        </p:blipFill>
        <p:spPr>
          <a:xfrm>
            <a:off x="-1" y="1170447"/>
            <a:ext cx="5021179" cy="5368465"/>
          </a:xfrm>
          <a:prstGeom prst="rect">
            <a:avLst/>
          </a:prstGeom>
        </p:spPr>
      </p:pic>
      <p:pic>
        <p:nvPicPr>
          <p:cNvPr id="8" name="Picture 7">
            <a:extLst>
              <a:ext uri="{FF2B5EF4-FFF2-40B4-BE49-F238E27FC236}">
                <a16:creationId xmlns:a16="http://schemas.microsoft.com/office/drawing/2014/main" id="{315DED72-6C1C-2ACF-9CFE-31B297F4E40D}"/>
              </a:ext>
            </a:extLst>
          </p:cNvPr>
          <p:cNvPicPr>
            <a:picLocks noChangeAspect="1"/>
          </p:cNvPicPr>
          <p:nvPr/>
        </p:nvPicPr>
        <p:blipFill>
          <a:blip r:embed="rId3"/>
          <a:stretch>
            <a:fillRect/>
          </a:stretch>
        </p:blipFill>
        <p:spPr>
          <a:xfrm>
            <a:off x="6347409" y="3198645"/>
            <a:ext cx="1743075" cy="2257425"/>
          </a:xfrm>
          <a:prstGeom prst="rect">
            <a:avLst/>
          </a:prstGeom>
        </p:spPr>
      </p:pic>
      <p:sp>
        <p:nvSpPr>
          <p:cNvPr id="9" name="TextBox 8">
            <a:extLst>
              <a:ext uri="{FF2B5EF4-FFF2-40B4-BE49-F238E27FC236}">
                <a16:creationId xmlns:a16="http://schemas.microsoft.com/office/drawing/2014/main" id="{96E85EC1-F8FD-C419-AE01-3ACEB59378C8}"/>
              </a:ext>
            </a:extLst>
          </p:cNvPr>
          <p:cNvSpPr txBox="1"/>
          <p:nvPr/>
        </p:nvSpPr>
        <p:spPr>
          <a:xfrm>
            <a:off x="5486400" y="2588174"/>
            <a:ext cx="3192379" cy="461665"/>
          </a:xfrm>
          <a:prstGeom prst="rect">
            <a:avLst/>
          </a:prstGeom>
          <a:noFill/>
        </p:spPr>
        <p:txBody>
          <a:bodyPr wrap="square" rtlCol="0">
            <a:spAutoFit/>
          </a:bodyPr>
          <a:lstStyle/>
          <a:p>
            <a:pPr algn="ctr"/>
            <a:r>
              <a:rPr lang="en-US" sz="2400" b="1" dirty="0"/>
              <a:t>Excitation Table</a:t>
            </a:r>
            <a:endParaRPr lang="en-IN" sz="2400" b="1" dirty="0"/>
          </a:p>
        </p:txBody>
      </p:sp>
    </p:spTree>
    <p:extLst>
      <p:ext uri="{BB962C8B-B14F-4D97-AF65-F5344CB8AC3E}">
        <p14:creationId xmlns:p14="http://schemas.microsoft.com/office/powerpoint/2010/main" val="235251139"/>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56654-808A-383A-F619-859D734E44F8}"/>
              </a:ext>
            </a:extLst>
          </p:cNvPr>
          <p:cNvSpPr>
            <a:spLocks noGrp="1"/>
          </p:cNvSpPr>
          <p:nvPr>
            <p:ph type="ctrTitle"/>
          </p:nvPr>
        </p:nvSpPr>
        <p:spPr/>
        <p:txBody>
          <a:bodyPr/>
          <a:lstStyle/>
          <a:p>
            <a:r>
              <a:rPr lang="en-US" dirty="0" err="1"/>
              <a:t>Cont</a:t>
            </a:r>
            <a:r>
              <a:rPr lang="en-US" dirty="0"/>
              <a:t>…</a:t>
            </a:r>
            <a:endParaRPr lang="en-IN" dirty="0"/>
          </a:p>
        </p:txBody>
      </p:sp>
      <p:sp>
        <p:nvSpPr>
          <p:cNvPr id="3" name="Subtitle 2">
            <a:extLst>
              <a:ext uri="{FF2B5EF4-FFF2-40B4-BE49-F238E27FC236}">
                <a16:creationId xmlns:a16="http://schemas.microsoft.com/office/drawing/2014/main" id="{617ECEA4-7DBF-46BD-E5C6-E62C6BA322D0}"/>
              </a:ext>
            </a:extLst>
          </p:cNvPr>
          <p:cNvSpPr>
            <a:spLocks noGrp="1"/>
          </p:cNvSpPr>
          <p:nvPr>
            <p:ph type="subTitle" idx="1"/>
          </p:nvPr>
        </p:nvSpPr>
        <p:spPr/>
        <p:txBody>
          <a:bodyPr/>
          <a:lstStyle/>
          <a:p>
            <a:r>
              <a:rPr lang="en-US" dirty="0"/>
              <a:t>Logic Symbol of SR Flip Flop</a:t>
            </a:r>
            <a:endParaRPr lang="en-IN" dirty="0"/>
          </a:p>
        </p:txBody>
      </p:sp>
      <p:sp>
        <p:nvSpPr>
          <p:cNvPr id="4" name="Slide Number Placeholder 3">
            <a:extLst>
              <a:ext uri="{FF2B5EF4-FFF2-40B4-BE49-F238E27FC236}">
                <a16:creationId xmlns:a16="http://schemas.microsoft.com/office/drawing/2014/main" id="{01CA2303-D68A-5202-4BCE-26EF432B45F2}"/>
              </a:ext>
            </a:extLst>
          </p:cNvPr>
          <p:cNvSpPr>
            <a:spLocks noGrp="1"/>
          </p:cNvSpPr>
          <p:nvPr>
            <p:ph type="sldNum" idx="12"/>
          </p:nvPr>
        </p:nvSpPr>
        <p:spPr/>
        <p:txBody>
          <a:bodyPr/>
          <a:lstStyle/>
          <a:p>
            <a:fld id="{53114E05-3051-4B4D-B4A6-1FD6CE6250CE}" type="slidenum">
              <a:rPr lang="en-US" altLang="" smtClean="0"/>
              <a:pPr/>
              <a:t>182</a:t>
            </a:fld>
            <a:endParaRPr lang="en-US" altLang=""/>
          </a:p>
        </p:txBody>
      </p:sp>
      <p:pic>
        <p:nvPicPr>
          <p:cNvPr id="6" name="Picture 5">
            <a:extLst>
              <a:ext uri="{FF2B5EF4-FFF2-40B4-BE49-F238E27FC236}">
                <a16:creationId xmlns:a16="http://schemas.microsoft.com/office/drawing/2014/main" id="{65E744AA-48FF-EF73-7FA7-FED07865F1F5}"/>
              </a:ext>
            </a:extLst>
          </p:cNvPr>
          <p:cNvPicPr>
            <a:picLocks noChangeAspect="1"/>
          </p:cNvPicPr>
          <p:nvPr/>
        </p:nvPicPr>
        <p:blipFill>
          <a:blip r:embed="rId2"/>
          <a:stretch>
            <a:fillRect/>
          </a:stretch>
        </p:blipFill>
        <p:spPr>
          <a:xfrm>
            <a:off x="1900237" y="2716129"/>
            <a:ext cx="5910263" cy="2914650"/>
          </a:xfrm>
          <a:prstGeom prst="rect">
            <a:avLst/>
          </a:prstGeom>
        </p:spPr>
      </p:pic>
    </p:spTree>
    <p:extLst>
      <p:ext uri="{BB962C8B-B14F-4D97-AF65-F5344CB8AC3E}">
        <p14:creationId xmlns:p14="http://schemas.microsoft.com/office/powerpoint/2010/main" val="1281777579"/>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1"/>
          <p:cNvSpPr txBox="1">
            <a:spLocks noGrp="1"/>
          </p:cNvSpPr>
          <p:nvPr>
            <p:ph type="ctrTitle"/>
          </p:nvPr>
        </p:nvSpPr>
        <p:spPr>
          <a:xfrm>
            <a:off x="0" y="0"/>
            <a:ext cx="5486400" cy="914400"/>
          </a:xfrm>
        </p:spPr>
        <p:txBody>
          <a:bodyPr/>
          <a:lstStyle/>
          <a:p>
            <a:pPr eaLnBrk="1" hangingPunct="1">
              <a:spcBef>
                <a:spcPct val="0"/>
              </a:spcBef>
              <a:spcAft>
                <a:spcPct val="0"/>
              </a:spcAft>
            </a:pPr>
            <a:r>
              <a:rPr lang="en-US" altLang="" sz="3000">
                <a:latin typeface="Calibri" panose="020F0502020204030204" pitchFamily="34" charset="0"/>
                <a:cs typeface="Calibri" panose="020F0502020204030204" pitchFamily="34" charset="0"/>
                <a:sym typeface="Calibri" panose="020F0502020204030204" pitchFamily="34" charset="0"/>
              </a:rPr>
              <a:t> </a:t>
            </a:r>
          </a:p>
        </p:txBody>
      </p:sp>
      <p:pic>
        <p:nvPicPr>
          <p:cNvPr id="38915" name="Picture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6838" y="87313"/>
            <a:ext cx="2006600" cy="8445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4" name="Rectangle 2"/>
          <p:cNvSpPr txBox="1">
            <a:spLocks noChangeArrowheads="1"/>
          </p:cNvSpPr>
          <p:nvPr/>
        </p:nvSpPr>
        <p:spPr>
          <a:xfrm>
            <a:off x="3429000" y="76200"/>
            <a:ext cx="1676400" cy="762000"/>
          </a:xfrm>
          <a:prstGeom prst="rect">
            <a:avLst/>
          </a:prstGeom>
          <a:noFill/>
          <a:ln>
            <a:noFill/>
          </a:ln>
        </p:spPr>
        <p:txBody>
          <a:bodyPr spcFirstLastPara="1" lIns="91425" tIns="45700" rIns="91425" bIns="45700" anchor="ct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400"/>
              <a:buFont typeface="Arial"/>
              <a:buNone/>
              <a:defRPr sz="3000" b="0" i="0" u="none" strike="noStrike" cap="none">
                <a:solidFill>
                  <a:schemeClr val="dk1"/>
                </a:solidFill>
                <a:latin typeface="Calibri"/>
                <a:ea typeface="Calibri"/>
                <a:cs typeface="Calibri"/>
                <a:sym typeface="Calibri"/>
              </a:defRPr>
            </a:lvl1pPr>
            <a:lvl2pPr marR="0" lvl="1" algn="ctr" rtl="0">
              <a:lnSpc>
                <a:spcPct val="100000"/>
              </a:lnSpc>
              <a:spcBef>
                <a:spcPts val="0"/>
              </a:spcBef>
              <a:spcAft>
                <a:spcPts val="0"/>
              </a:spcAft>
              <a:buClr>
                <a:srgbClr val="000000"/>
              </a:buClr>
              <a:buSzPts val="1400"/>
              <a:buFont typeface="Arial"/>
              <a:buNone/>
              <a:defRPr sz="3000" b="0" i="0" u="none" strike="noStrike" cap="none">
                <a:solidFill>
                  <a:schemeClr val="dk1"/>
                </a:solidFill>
                <a:latin typeface="Calibri"/>
                <a:ea typeface="Calibri"/>
                <a:cs typeface="Calibri"/>
                <a:sym typeface="Calibri"/>
              </a:defRPr>
            </a:lvl2pPr>
            <a:lvl3pPr marR="0" lvl="2" algn="ctr" rtl="0">
              <a:lnSpc>
                <a:spcPct val="100000"/>
              </a:lnSpc>
              <a:spcBef>
                <a:spcPts val="0"/>
              </a:spcBef>
              <a:spcAft>
                <a:spcPts val="0"/>
              </a:spcAft>
              <a:buClr>
                <a:srgbClr val="000000"/>
              </a:buClr>
              <a:buSzPts val="1400"/>
              <a:buFont typeface="Arial"/>
              <a:buNone/>
              <a:defRPr sz="3000" b="0" i="0" u="none" strike="noStrike" cap="none">
                <a:solidFill>
                  <a:schemeClr val="dk1"/>
                </a:solidFill>
                <a:latin typeface="Calibri"/>
                <a:ea typeface="Calibri"/>
                <a:cs typeface="Calibri"/>
                <a:sym typeface="Calibri"/>
              </a:defRPr>
            </a:lvl3pPr>
            <a:lvl4pPr marR="0" lvl="3" algn="ctr" rtl="0">
              <a:lnSpc>
                <a:spcPct val="100000"/>
              </a:lnSpc>
              <a:spcBef>
                <a:spcPts val="0"/>
              </a:spcBef>
              <a:spcAft>
                <a:spcPts val="0"/>
              </a:spcAft>
              <a:buClr>
                <a:srgbClr val="000000"/>
              </a:buClr>
              <a:buSzPts val="1400"/>
              <a:buFont typeface="Arial"/>
              <a:buNone/>
              <a:defRPr sz="3000" b="0" i="0" u="none" strike="noStrike" cap="none">
                <a:solidFill>
                  <a:schemeClr val="dk1"/>
                </a:solidFill>
                <a:latin typeface="Calibri"/>
                <a:ea typeface="Calibri"/>
                <a:cs typeface="Calibri"/>
                <a:sym typeface="Calibri"/>
              </a:defRPr>
            </a:lvl4pPr>
            <a:lvl5pPr marR="0" lvl="4" algn="ctr" rtl="0">
              <a:lnSpc>
                <a:spcPct val="100000"/>
              </a:lnSpc>
              <a:spcBef>
                <a:spcPts val="0"/>
              </a:spcBef>
              <a:spcAft>
                <a:spcPts val="0"/>
              </a:spcAft>
              <a:buClr>
                <a:srgbClr val="000000"/>
              </a:buClr>
              <a:buSzPts val="1400"/>
              <a:buFont typeface="Arial"/>
              <a:buNone/>
              <a:defRPr sz="3000" b="0" i="0" u="none" strike="noStrike" cap="none">
                <a:solidFill>
                  <a:schemeClr val="dk1"/>
                </a:solidFill>
                <a:latin typeface="Calibri"/>
                <a:ea typeface="Calibri"/>
                <a:cs typeface="Calibri"/>
                <a:sym typeface="Calibri"/>
              </a:defRPr>
            </a:lvl5pPr>
            <a:lvl6pPr marR="0" lvl="5" algn="ctr" rtl="0">
              <a:lnSpc>
                <a:spcPct val="100000"/>
              </a:lnSpc>
              <a:spcBef>
                <a:spcPts val="0"/>
              </a:spcBef>
              <a:spcAft>
                <a:spcPts val="0"/>
              </a:spcAft>
              <a:buClr>
                <a:srgbClr val="000000"/>
              </a:buClr>
              <a:buSzPts val="1400"/>
              <a:buFont typeface="Arial"/>
              <a:buNone/>
              <a:defRPr sz="3000" b="0" i="0" u="none" strike="noStrike" cap="none">
                <a:solidFill>
                  <a:schemeClr val="dk1"/>
                </a:solidFill>
                <a:latin typeface="Calibri"/>
                <a:ea typeface="Calibri"/>
                <a:cs typeface="Calibri"/>
                <a:sym typeface="Calibri"/>
              </a:defRPr>
            </a:lvl6pPr>
            <a:lvl7pPr marR="0" lvl="6" algn="ctr" rtl="0">
              <a:lnSpc>
                <a:spcPct val="100000"/>
              </a:lnSpc>
              <a:spcBef>
                <a:spcPts val="0"/>
              </a:spcBef>
              <a:spcAft>
                <a:spcPts val="0"/>
              </a:spcAft>
              <a:buClr>
                <a:srgbClr val="000000"/>
              </a:buClr>
              <a:buSzPts val="1400"/>
              <a:buFont typeface="Arial"/>
              <a:buNone/>
              <a:defRPr sz="3000" b="0" i="0" u="none" strike="noStrike" cap="none">
                <a:solidFill>
                  <a:schemeClr val="dk1"/>
                </a:solidFill>
                <a:latin typeface="Calibri"/>
                <a:ea typeface="Calibri"/>
                <a:cs typeface="Calibri"/>
                <a:sym typeface="Calibri"/>
              </a:defRPr>
            </a:lvl7pPr>
            <a:lvl8pPr marR="0" lvl="7" algn="ctr" rtl="0">
              <a:lnSpc>
                <a:spcPct val="100000"/>
              </a:lnSpc>
              <a:spcBef>
                <a:spcPts val="0"/>
              </a:spcBef>
              <a:spcAft>
                <a:spcPts val="0"/>
              </a:spcAft>
              <a:buClr>
                <a:srgbClr val="000000"/>
              </a:buClr>
              <a:buSzPts val="1400"/>
              <a:buFont typeface="Arial"/>
              <a:buNone/>
              <a:defRPr sz="3000" b="0" i="0" u="none" strike="noStrike" cap="none">
                <a:solidFill>
                  <a:schemeClr val="dk1"/>
                </a:solidFill>
                <a:latin typeface="Calibri"/>
                <a:ea typeface="Calibri"/>
                <a:cs typeface="Calibri"/>
                <a:sym typeface="Calibri"/>
              </a:defRPr>
            </a:lvl8pPr>
            <a:lvl9pPr marR="0" lvl="8" algn="ctr" rtl="0">
              <a:lnSpc>
                <a:spcPct val="100000"/>
              </a:lnSpc>
              <a:spcBef>
                <a:spcPts val="0"/>
              </a:spcBef>
              <a:spcAft>
                <a:spcPts val="0"/>
              </a:spcAft>
              <a:buClr>
                <a:srgbClr val="000000"/>
              </a:buClr>
              <a:buSzPts val="1400"/>
              <a:buFont typeface="Arial"/>
              <a:buNone/>
              <a:defRPr sz="3000" b="0" i="0" u="none" strike="noStrike" cap="none">
                <a:solidFill>
                  <a:schemeClr val="dk1"/>
                </a:solidFill>
                <a:latin typeface="Calibri"/>
                <a:ea typeface="Calibri"/>
                <a:cs typeface="Calibri"/>
                <a:sym typeface="Calibri"/>
              </a:defRPr>
            </a:lvl9pPr>
          </a:lstStyle>
          <a:p>
            <a:pPr algn="l" eaLnBrk="1" fontAlgn="auto" hangingPunct="1">
              <a:defRPr/>
            </a:pPr>
            <a:r>
              <a:rPr lang="en-GB" altLang="en-US" sz="2000" b="1" kern="0" dirty="0">
                <a:latin typeface="Times New Roman" panose="02020603050405020304" pitchFamily="18" charset="0"/>
              </a:rPr>
              <a:t>D Flip-flop</a:t>
            </a:r>
            <a:endParaRPr lang="en-GB" altLang="en-US" sz="2000" kern="0" dirty="0"/>
          </a:p>
        </p:txBody>
      </p:sp>
      <p:sp>
        <p:nvSpPr>
          <p:cNvPr id="5" name="Rectangle 3"/>
          <p:cNvSpPr txBox="1">
            <a:spLocks noChangeArrowheads="1"/>
          </p:cNvSpPr>
          <p:nvPr/>
        </p:nvSpPr>
        <p:spPr>
          <a:xfrm>
            <a:off x="533400" y="1219200"/>
            <a:ext cx="7848600" cy="2438400"/>
          </a:xfrm>
          <a:prstGeom prst="rect">
            <a:avLst/>
          </a:prstGeom>
          <a:noFill/>
          <a:ln>
            <a:noFill/>
          </a:ln>
        </p:spPr>
        <p:txBody>
          <a:bodyPr spcFirstLastPara="1" lIns="91425" tIns="45700" rIns="91425" bIns="45700"/>
          <a:lstStyle>
            <a:defPPr marR="0" lvl="0" algn="l" rtl="0">
              <a:lnSpc>
                <a:spcPct val="100000"/>
              </a:lnSpc>
              <a:spcBef>
                <a:spcPts val="0"/>
              </a:spcBef>
              <a:spcAft>
                <a:spcPts val="0"/>
              </a:spcAft>
            </a:defPPr>
            <a:lvl1pPr marL="457200" marR="0" lvl="0" indent="-431800" algn="ctr" rtl="0">
              <a:lnSpc>
                <a:spcPct val="100000"/>
              </a:lnSpc>
              <a:spcBef>
                <a:spcPts val="48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L="914400" marR="0" lvl="1" indent="-406400" algn="ctr" rtl="0">
              <a:lnSpc>
                <a:spcPct val="100000"/>
              </a:lnSpc>
              <a:spcBef>
                <a:spcPts val="420"/>
              </a:spcBef>
              <a:spcAft>
                <a:spcPts val="0"/>
              </a:spcAft>
              <a:buClr>
                <a:srgbClr val="888888"/>
              </a:buClr>
              <a:buSzPts val="2800"/>
              <a:buFont typeface="Arial"/>
              <a:buNone/>
              <a:defRPr sz="2800" b="0" i="0" u="none" strike="noStrike" cap="none">
                <a:solidFill>
                  <a:srgbClr val="888888"/>
                </a:solidFill>
                <a:latin typeface="Calibri"/>
                <a:ea typeface="Calibri"/>
                <a:cs typeface="Calibri"/>
                <a:sym typeface="Calibri"/>
              </a:defRPr>
            </a:lvl2pPr>
            <a:lvl3pPr marL="1371600" marR="0" lvl="2" indent="-381000" algn="ctr" rtl="0">
              <a:lnSpc>
                <a:spcPct val="100000"/>
              </a:lnSpc>
              <a:spcBef>
                <a:spcPts val="360"/>
              </a:spcBef>
              <a:spcAft>
                <a:spcPts val="0"/>
              </a:spcAft>
              <a:buClr>
                <a:srgbClr val="888888"/>
              </a:buClr>
              <a:buSzPts val="2400"/>
              <a:buFont typeface="Arial"/>
              <a:buNone/>
              <a:defRPr sz="2400" b="0" i="0" u="none" strike="noStrike" cap="none">
                <a:solidFill>
                  <a:srgbClr val="888888"/>
                </a:solidFill>
                <a:latin typeface="Calibri"/>
                <a:ea typeface="Calibri"/>
                <a:cs typeface="Calibri"/>
                <a:sym typeface="Calibri"/>
              </a:defRPr>
            </a:lvl3pPr>
            <a:lvl4pPr marL="1828800" marR="0" lvl="3" indent="-355600" algn="ctr" rtl="0">
              <a:lnSpc>
                <a:spcPct val="100000"/>
              </a:lnSpc>
              <a:spcBef>
                <a:spcPts val="3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4pPr>
            <a:lvl5pPr marL="2286000" marR="0" lvl="4" indent="-355600" algn="ctr" rtl="0">
              <a:lnSpc>
                <a:spcPct val="100000"/>
              </a:lnSpc>
              <a:spcBef>
                <a:spcPts val="3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5pPr>
            <a:lvl6pPr marL="2743200" marR="0" lvl="5" indent="-355600" algn="ctr" rtl="0">
              <a:lnSpc>
                <a:spcPct val="100000"/>
              </a:lnSpc>
              <a:spcBef>
                <a:spcPts val="3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6pPr>
            <a:lvl7pPr marL="3200400" marR="0" lvl="6" indent="-355600" algn="ctr" rtl="0">
              <a:lnSpc>
                <a:spcPct val="100000"/>
              </a:lnSpc>
              <a:spcBef>
                <a:spcPts val="3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7pPr>
            <a:lvl8pPr marL="3657600" marR="0" lvl="7" indent="-355600" algn="ctr" rtl="0">
              <a:lnSpc>
                <a:spcPct val="100000"/>
              </a:lnSpc>
              <a:spcBef>
                <a:spcPts val="3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8pPr>
            <a:lvl9pPr marL="4114800" marR="0" lvl="8" indent="-355600" algn="ctr" rtl="0">
              <a:lnSpc>
                <a:spcPct val="100000"/>
              </a:lnSpc>
              <a:spcBef>
                <a:spcPts val="3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9pPr>
          </a:lstStyle>
          <a:p>
            <a:pPr algn="l" eaLnBrk="1" fontAlgn="auto" hangingPunct="1">
              <a:spcBef>
                <a:spcPct val="40000"/>
              </a:spcBef>
              <a:buSzPct val="120000"/>
              <a:buFont typeface="Wingdings" panose="05000000000000000000" pitchFamily="2" charset="2"/>
              <a:buChar char="§"/>
              <a:defRPr/>
            </a:pPr>
            <a:r>
              <a:rPr lang="en-GB" altLang="en-US" sz="2000" kern="0">
                <a:solidFill>
                  <a:srgbClr val="0000CC"/>
                </a:solidFill>
                <a:sym typeface="Symbol" panose="05050102010706020507" pitchFamily="18" charset="2"/>
              </a:rPr>
              <a:t>D flip-flop</a:t>
            </a:r>
            <a:r>
              <a:rPr lang="en-GB" altLang="en-US" sz="2000" kern="0">
                <a:sym typeface="Symbol" panose="05050102010706020507" pitchFamily="18" charset="2"/>
              </a:rPr>
              <a:t>: single input </a:t>
            </a:r>
            <a:r>
              <a:rPr lang="en-GB" altLang="en-US" sz="2000" i="1" kern="0">
                <a:sym typeface="Symbol" panose="05050102010706020507" pitchFamily="18" charset="2"/>
              </a:rPr>
              <a:t>D</a:t>
            </a:r>
            <a:r>
              <a:rPr lang="en-GB" altLang="en-US" sz="2000" kern="0">
                <a:sym typeface="Symbol" panose="05050102010706020507" pitchFamily="18" charset="2"/>
              </a:rPr>
              <a:t> (data)</a:t>
            </a:r>
          </a:p>
          <a:p>
            <a:pPr lvl="1" algn="l" eaLnBrk="1" fontAlgn="auto" hangingPunct="1">
              <a:buSzPct val="90000"/>
              <a:buFont typeface="Wingdings" panose="05000000000000000000" pitchFamily="2" charset="2"/>
              <a:buChar char="v"/>
              <a:defRPr/>
            </a:pPr>
            <a:r>
              <a:rPr lang="en-GB" altLang="en-US" sz="1800" i="1" kern="0">
                <a:sym typeface="Symbol" panose="05050102010706020507" pitchFamily="18" charset="2"/>
              </a:rPr>
              <a:t>D</a:t>
            </a:r>
            <a:r>
              <a:rPr lang="en-GB" altLang="en-US" sz="1800" kern="0">
                <a:sym typeface="Symbol" panose="05050102010706020507" pitchFamily="18" charset="2"/>
              </a:rPr>
              <a:t>=HIGH </a:t>
            </a:r>
            <a:r>
              <a:rPr lang="en-GB" altLang="en-US" sz="1800" kern="0">
                <a:latin typeface="Wingdings 3" panose="05040102010807070707" pitchFamily="18" charset="2"/>
                <a:sym typeface="ZapfDingbats" pitchFamily="82" charset="2"/>
              </a:rPr>
              <a:t>a</a:t>
            </a:r>
            <a:r>
              <a:rPr lang="en-GB" altLang="en-US" sz="1800" kern="0">
                <a:sym typeface="Symbol" panose="05050102010706020507" pitchFamily="18" charset="2"/>
              </a:rPr>
              <a:t> SET state</a:t>
            </a:r>
          </a:p>
          <a:p>
            <a:pPr lvl="1" algn="l" eaLnBrk="1" fontAlgn="auto" hangingPunct="1">
              <a:buSzPct val="90000"/>
              <a:buFont typeface="Wingdings" panose="05000000000000000000" pitchFamily="2" charset="2"/>
              <a:buChar char="v"/>
              <a:defRPr/>
            </a:pPr>
            <a:r>
              <a:rPr lang="en-GB" altLang="en-US" sz="1800" i="1" kern="0">
                <a:sym typeface="Symbol" panose="05050102010706020507" pitchFamily="18" charset="2"/>
              </a:rPr>
              <a:t>D</a:t>
            </a:r>
            <a:r>
              <a:rPr lang="en-GB" altLang="en-US" sz="1800" kern="0">
                <a:sym typeface="Symbol" panose="05050102010706020507" pitchFamily="18" charset="2"/>
              </a:rPr>
              <a:t>=LOW </a:t>
            </a:r>
            <a:r>
              <a:rPr lang="en-GB" altLang="en-US" sz="1800" kern="0">
                <a:latin typeface="Wingdings 3" panose="05040102010807070707" pitchFamily="18" charset="2"/>
                <a:sym typeface="ZapfDingbats" pitchFamily="82" charset="2"/>
              </a:rPr>
              <a:t>a</a:t>
            </a:r>
            <a:r>
              <a:rPr lang="en-GB" altLang="en-US" sz="1800" kern="0">
                <a:sym typeface="Symbol" panose="05050102010706020507" pitchFamily="18" charset="2"/>
              </a:rPr>
              <a:t> RESET state</a:t>
            </a:r>
          </a:p>
          <a:p>
            <a:pPr algn="l" eaLnBrk="1" fontAlgn="auto" hangingPunct="1">
              <a:spcBef>
                <a:spcPct val="40000"/>
              </a:spcBef>
              <a:buSzPct val="120000"/>
              <a:buFont typeface="Wingdings" panose="05000000000000000000" pitchFamily="2" charset="2"/>
              <a:buChar char="§"/>
              <a:defRPr/>
            </a:pPr>
            <a:r>
              <a:rPr lang="en-GB" altLang="en-US" sz="2000" i="1" kern="0">
                <a:sym typeface="Symbol" panose="05050102010706020507" pitchFamily="18" charset="2"/>
              </a:rPr>
              <a:t>Q</a:t>
            </a:r>
            <a:r>
              <a:rPr lang="en-GB" altLang="en-US" sz="2000" kern="0">
                <a:sym typeface="Symbol" panose="05050102010706020507" pitchFamily="18" charset="2"/>
              </a:rPr>
              <a:t> follows </a:t>
            </a:r>
            <a:r>
              <a:rPr lang="en-GB" altLang="en-US" sz="2000" i="1" kern="0">
                <a:sym typeface="Symbol" panose="05050102010706020507" pitchFamily="18" charset="2"/>
              </a:rPr>
              <a:t>D</a:t>
            </a:r>
            <a:r>
              <a:rPr lang="en-GB" altLang="en-US" sz="2000" kern="0">
                <a:sym typeface="Symbol" panose="05050102010706020507" pitchFamily="18" charset="2"/>
              </a:rPr>
              <a:t> at the clock edge.</a:t>
            </a:r>
          </a:p>
          <a:p>
            <a:pPr algn="l" eaLnBrk="1" fontAlgn="auto" hangingPunct="1">
              <a:spcBef>
                <a:spcPct val="40000"/>
              </a:spcBef>
              <a:buSzPct val="120000"/>
              <a:buFont typeface="Wingdings" panose="05000000000000000000" pitchFamily="2" charset="2"/>
              <a:buChar char="§"/>
              <a:defRPr/>
            </a:pPr>
            <a:r>
              <a:rPr lang="en-GB" altLang="en-US" sz="2000" kern="0">
                <a:sym typeface="Symbol" panose="05050102010706020507" pitchFamily="18" charset="2"/>
              </a:rPr>
              <a:t>Convert S-R flip-flop into a D flip-flop: add an inverter.</a:t>
            </a:r>
          </a:p>
        </p:txBody>
      </p:sp>
      <p:sp>
        <p:nvSpPr>
          <p:cNvPr id="38918" name="Text Box 4"/>
          <p:cNvSpPr txBox="1">
            <a:spLocks noChangeArrowheads="1"/>
          </p:cNvSpPr>
          <p:nvPr/>
        </p:nvSpPr>
        <p:spPr bwMode="auto">
          <a:xfrm>
            <a:off x="838200" y="5105400"/>
            <a:ext cx="35052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pPr>
              <a:spcBef>
                <a:spcPct val="20000"/>
              </a:spcBef>
            </a:pPr>
            <a:r>
              <a:rPr lang="en-US" altLang="en-US" sz="1200" b="0"/>
              <a:t>A positive edge-triggered D flip-flop formed with an S-R flip-flop.</a:t>
            </a:r>
          </a:p>
        </p:txBody>
      </p:sp>
      <p:grpSp>
        <p:nvGrpSpPr>
          <p:cNvPr id="38919" name="Group 58"/>
          <p:cNvGrpSpPr>
            <a:grpSpLocks/>
          </p:cNvGrpSpPr>
          <p:nvPr/>
        </p:nvGrpSpPr>
        <p:grpSpPr bwMode="auto">
          <a:xfrm>
            <a:off x="762000" y="3733800"/>
            <a:ext cx="2971800" cy="1219200"/>
            <a:chOff x="768" y="2496"/>
            <a:chExt cx="1872" cy="768"/>
          </a:xfrm>
        </p:grpSpPr>
        <p:sp>
          <p:nvSpPr>
            <p:cNvPr id="9" name="Rectangle 10"/>
            <p:cNvSpPr>
              <a:spLocks noChangeArrowheads="1"/>
            </p:cNvSpPr>
            <p:nvPr/>
          </p:nvSpPr>
          <p:spPr bwMode="auto">
            <a:xfrm>
              <a:off x="1680" y="2496"/>
              <a:ext cx="480" cy="768"/>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70000"/>
                <a:buFont typeface="Monotype Sorts" pitchFamily="2" charset="2"/>
                <a:buChar char="n"/>
                <a:defRPr kumimoji="1" sz="2400">
                  <a:solidFill>
                    <a:schemeClr val="tx1"/>
                  </a:solidFill>
                  <a:latin typeface="Arial" panose="020B0604020202020204" pitchFamily="34" charset="0"/>
                </a:defRPr>
              </a:lvl1pPr>
              <a:lvl2pPr marL="742950" indent="-285750">
                <a:spcBef>
                  <a:spcPct val="20000"/>
                </a:spcBef>
                <a:buClr>
                  <a:schemeClr val="hlink"/>
                </a:buClr>
                <a:buFont typeface="ZapfDingbats" pitchFamily="82" charset="2"/>
                <a:buChar char="u"/>
                <a:defRPr kumimoji="1" sz="2000">
                  <a:solidFill>
                    <a:schemeClr val="tx1"/>
                  </a:solidFill>
                  <a:latin typeface="Arial" panose="020B0604020202020204" pitchFamily="34" charset="0"/>
                </a:defRPr>
              </a:lvl2pPr>
              <a:lvl3pPr marL="1143000" indent="-228600">
                <a:spcBef>
                  <a:spcPct val="20000"/>
                </a:spcBef>
                <a:buClr>
                  <a:srgbClr val="990033"/>
                </a:buClr>
                <a:buFont typeface="ZapfDingbats" pitchFamily="82" charset="2"/>
                <a:buChar char="v"/>
                <a:defRPr kumimoji="1">
                  <a:solidFill>
                    <a:schemeClr val="tx1"/>
                  </a:solidFill>
                  <a:latin typeface="Arial" panose="020B0604020202020204" pitchFamily="34" charset="0"/>
                </a:defRPr>
              </a:lvl3pPr>
              <a:lvl4pPr marL="1600200" indent="-228600">
                <a:spcBef>
                  <a:spcPct val="20000"/>
                </a:spcBef>
                <a:buChar char="–"/>
                <a:defRPr kumimoji="1">
                  <a:solidFill>
                    <a:schemeClr val="tx1"/>
                  </a:solidFill>
                  <a:latin typeface="Arial" panose="020B0604020202020204" pitchFamily="34" charset="0"/>
                </a:defRPr>
              </a:lvl4pPr>
              <a:lvl5pPr marL="2057400" indent="-228600">
                <a:spcBef>
                  <a:spcPct val="20000"/>
                </a:spcBef>
                <a:buChar char="»"/>
                <a:defRPr kumimoji="1"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defRPr>
              </a:lvl9pPr>
            </a:lstStyle>
            <a:p>
              <a:pPr>
                <a:spcBef>
                  <a:spcPct val="50000"/>
                </a:spcBef>
                <a:buClrTx/>
                <a:buSzTx/>
                <a:buFontTx/>
                <a:buNone/>
                <a:defRPr/>
              </a:pPr>
              <a:endParaRPr kumimoji="0" lang="en-US" altLang="en-US" sz="1050"/>
            </a:p>
          </p:txBody>
        </p:sp>
        <p:sp>
          <p:nvSpPr>
            <p:cNvPr id="10" name="Line 11"/>
            <p:cNvSpPr>
              <a:spLocks noChangeShapeType="1"/>
            </p:cNvSpPr>
            <p:nvPr/>
          </p:nvSpPr>
          <p:spPr bwMode="auto">
            <a:xfrm>
              <a:off x="1104" y="2640"/>
              <a:ext cx="57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defRPr/>
              </a:pPr>
              <a:endParaRPr lang="en-US" sz="1050"/>
            </a:p>
          </p:txBody>
        </p:sp>
        <p:sp>
          <p:nvSpPr>
            <p:cNvPr id="11" name="Oval 12"/>
            <p:cNvSpPr>
              <a:spLocks noChangeArrowheads="1"/>
            </p:cNvSpPr>
            <p:nvPr/>
          </p:nvSpPr>
          <p:spPr bwMode="auto">
            <a:xfrm>
              <a:off x="2160" y="3049"/>
              <a:ext cx="48" cy="4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70000"/>
                <a:buFont typeface="Monotype Sorts" pitchFamily="2" charset="2"/>
                <a:buChar char="n"/>
                <a:defRPr kumimoji="1" sz="2400">
                  <a:solidFill>
                    <a:schemeClr val="tx1"/>
                  </a:solidFill>
                  <a:latin typeface="Arial" panose="020B0604020202020204" pitchFamily="34" charset="0"/>
                </a:defRPr>
              </a:lvl1pPr>
              <a:lvl2pPr marL="742950" indent="-285750">
                <a:spcBef>
                  <a:spcPct val="20000"/>
                </a:spcBef>
                <a:buClr>
                  <a:schemeClr val="hlink"/>
                </a:buClr>
                <a:buFont typeface="ZapfDingbats" pitchFamily="82" charset="2"/>
                <a:buChar char="u"/>
                <a:defRPr kumimoji="1" sz="2000">
                  <a:solidFill>
                    <a:schemeClr val="tx1"/>
                  </a:solidFill>
                  <a:latin typeface="Arial" panose="020B0604020202020204" pitchFamily="34" charset="0"/>
                </a:defRPr>
              </a:lvl2pPr>
              <a:lvl3pPr marL="1143000" indent="-228600">
                <a:spcBef>
                  <a:spcPct val="20000"/>
                </a:spcBef>
                <a:buClr>
                  <a:srgbClr val="990033"/>
                </a:buClr>
                <a:buFont typeface="ZapfDingbats" pitchFamily="82" charset="2"/>
                <a:buChar char="v"/>
                <a:defRPr kumimoji="1">
                  <a:solidFill>
                    <a:schemeClr val="tx1"/>
                  </a:solidFill>
                  <a:latin typeface="Arial" panose="020B0604020202020204" pitchFamily="34" charset="0"/>
                </a:defRPr>
              </a:lvl3pPr>
              <a:lvl4pPr marL="1600200" indent="-228600">
                <a:spcBef>
                  <a:spcPct val="20000"/>
                </a:spcBef>
                <a:buChar char="–"/>
                <a:defRPr kumimoji="1">
                  <a:solidFill>
                    <a:schemeClr val="tx1"/>
                  </a:solidFill>
                  <a:latin typeface="Arial" panose="020B0604020202020204" pitchFamily="34" charset="0"/>
                </a:defRPr>
              </a:lvl4pPr>
              <a:lvl5pPr marL="2057400" indent="-228600">
                <a:spcBef>
                  <a:spcPct val="20000"/>
                </a:spcBef>
                <a:buChar char="»"/>
                <a:defRPr kumimoji="1"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defRPr>
              </a:lvl9pPr>
            </a:lstStyle>
            <a:p>
              <a:pPr>
                <a:spcBef>
                  <a:spcPct val="50000"/>
                </a:spcBef>
                <a:buClrTx/>
                <a:buSzTx/>
                <a:buFontTx/>
                <a:buNone/>
                <a:defRPr/>
              </a:pPr>
              <a:endParaRPr kumimoji="0" lang="en-US" altLang="en-US" sz="1050"/>
            </a:p>
          </p:txBody>
        </p:sp>
        <p:sp>
          <p:nvSpPr>
            <p:cNvPr id="12" name="Line 13"/>
            <p:cNvSpPr>
              <a:spLocks noChangeShapeType="1"/>
            </p:cNvSpPr>
            <p:nvPr/>
          </p:nvSpPr>
          <p:spPr bwMode="auto">
            <a:xfrm>
              <a:off x="2160" y="2688"/>
              <a:ext cx="19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defRPr/>
              </a:pPr>
              <a:endParaRPr lang="en-US" sz="1050"/>
            </a:p>
          </p:txBody>
        </p:sp>
        <p:sp>
          <p:nvSpPr>
            <p:cNvPr id="13" name="Line 14"/>
            <p:cNvSpPr>
              <a:spLocks noChangeShapeType="1"/>
            </p:cNvSpPr>
            <p:nvPr/>
          </p:nvSpPr>
          <p:spPr bwMode="auto">
            <a:xfrm flipV="1">
              <a:off x="2208" y="3072"/>
              <a:ext cx="144"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defRPr/>
              </a:pPr>
              <a:endParaRPr lang="en-US" sz="1050"/>
            </a:p>
          </p:txBody>
        </p:sp>
        <p:sp>
          <p:nvSpPr>
            <p:cNvPr id="38930" name="Text Box 15"/>
            <p:cNvSpPr txBox="1">
              <a:spLocks noChangeArrowheads="1"/>
            </p:cNvSpPr>
            <p:nvPr/>
          </p:nvSpPr>
          <p:spPr bwMode="auto">
            <a:xfrm>
              <a:off x="1680" y="2544"/>
              <a:ext cx="336" cy="4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pPr>
                <a:spcBef>
                  <a:spcPct val="50000"/>
                </a:spcBef>
              </a:pPr>
              <a:r>
                <a:rPr lang="en-US" altLang="en-US" sz="1100" i="1"/>
                <a:t>S</a:t>
              </a:r>
            </a:p>
            <a:p>
              <a:pPr>
                <a:spcBef>
                  <a:spcPct val="50000"/>
                </a:spcBef>
              </a:pPr>
              <a:r>
                <a:rPr lang="en-US" altLang="en-US" sz="1100" i="1"/>
                <a:t> C</a:t>
              </a:r>
            </a:p>
            <a:p>
              <a:pPr>
                <a:spcBef>
                  <a:spcPct val="50000"/>
                </a:spcBef>
              </a:pPr>
              <a:r>
                <a:rPr lang="en-US" altLang="en-US" sz="1100" i="1"/>
                <a:t>R</a:t>
              </a:r>
            </a:p>
          </p:txBody>
        </p:sp>
        <p:sp>
          <p:nvSpPr>
            <p:cNvPr id="38931" name="Rectangle 16"/>
            <p:cNvSpPr>
              <a:spLocks noChangeArrowheads="1"/>
            </p:cNvSpPr>
            <p:nvPr/>
          </p:nvSpPr>
          <p:spPr bwMode="auto">
            <a:xfrm>
              <a:off x="2352" y="2592"/>
              <a:ext cx="288"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pPr>
                <a:spcBef>
                  <a:spcPct val="30000"/>
                </a:spcBef>
              </a:pPr>
              <a:r>
                <a:rPr lang="en-US" altLang="en-US" sz="1100" i="1"/>
                <a:t>Q</a:t>
              </a:r>
            </a:p>
            <a:p>
              <a:pPr>
                <a:spcBef>
                  <a:spcPct val="30000"/>
                </a:spcBef>
              </a:pPr>
              <a:endParaRPr lang="en-US" altLang="en-US" sz="1100" i="1"/>
            </a:p>
            <a:p>
              <a:pPr>
                <a:spcBef>
                  <a:spcPct val="30000"/>
                </a:spcBef>
              </a:pPr>
              <a:r>
                <a:rPr lang="en-US" altLang="en-US" sz="1100" i="1"/>
                <a:t>Q'</a:t>
              </a:r>
            </a:p>
          </p:txBody>
        </p:sp>
        <p:sp>
          <p:nvSpPr>
            <p:cNvPr id="16" name="Line 17"/>
            <p:cNvSpPr>
              <a:spLocks noChangeShapeType="1"/>
            </p:cNvSpPr>
            <p:nvPr/>
          </p:nvSpPr>
          <p:spPr bwMode="auto">
            <a:xfrm>
              <a:off x="1104" y="2880"/>
              <a:ext cx="57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defRPr/>
              </a:pPr>
              <a:endParaRPr lang="en-US" sz="1050"/>
            </a:p>
          </p:txBody>
        </p:sp>
        <p:sp>
          <p:nvSpPr>
            <p:cNvPr id="17" name="Line 18"/>
            <p:cNvSpPr>
              <a:spLocks noChangeShapeType="1"/>
            </p:cNvSpPr>
            <p:nvPr/>
          </p:nvSpPr>
          <p:spPr bwMode="auto">
            <a:xfrm flipV="1">
              <a:off x="1584" y="3120"/>
              <a:ext cx="9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defRPr/>
              </a:pPr>
              <a:endParaRPr lang="en-US" sz="1050"/>
            </a:p>
          </p:txBody>
        </p:sp>
        <p:sp>
          <p:nvSpPr>
            <p:cNvPr id="18" name="AutoShape 19"/>
            <p:cNvSpPr>
              <a:spLocks noChangeArrowheads="1"/>
            </p:cNvSpPr>
            <p:nvPr/>
          </p:nvSpPr>
          <p:spPr bwMode="auto">
            <a:xfrm rot="5400000">
              <a:off x="1680" y="2832"/>
              <a:ext cx="72" cy="72"/>
            </a:xfrm>
            <a:prstGeom prst="triangle">
              <a:avLst>
                <a:gd name="adj" fmla="val 50000"/>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70000"/>
                <a:buFont typeface="Monotype Sorts" pitchFamily="2" charset="2"/>
                <a:buChar char="n"/>
                <a:defRPr kumimoji="1" sz="2400">
                  <a:solidFill>
                    <a:schemeClr val="tx1"/>
                  </a:solidFill>
                  <a:latin typeface="Arial" panose="020B0604020202020204" pitchFamily="34" charset="0"/>
                </a:defRPr>
              </a:lvl1pPr>
              <a:lvl2pPr marL="742950" indent="-285750">
                <a:spcBef>
                  <a:spcPct val="20000"/>
                </a:spcBef>
                <a:buClr>
                  <a:schemeClr val="hlink"/>
                </a:buClr>
                <a:buFont typeface="ZapfDingbats" pitchFamily="82" charset="2"/>
                <a:buChar char="u"/>
                <a:defRPr kumimoji="1" sz="2000">
                  <a:solidFill>
                    <a:schemeClr val="tx1"/>
                  </a:solidFill>
                  <a:latin typeface="Arial" panose="020B0604020202020204" pitchFamily="34" charset="0"/>
                </a:defRPr>
              </a:lvl2pPr>
              <a:lvl3pPr marL="1143000" indent="-228600">
                <a:spcBef>
                  <a:spcPct val="20000"/>
                </a:spcBef>
                <a:buClr>
                  <a:srgbClr val="990033"/>
                </a:buClr>
                <a:buFont typeface="ZapfDingbats" pitchFamily="82" charset="2"/>
                <a:buChar char="v"/>
                <a:defRPr kumimoji="1">
                  <a:solidFill>
                    <a:schemeClr val="tx1"/>
                  </a:solidFill>
                  <a:latin typeface="Arial" panose="020B0604020202020204" pitchFamily="34" charset="0"/>
                </a:defRPr>
              </a:lvl3pPr>
              <a:lvl4pPr marL="1600200" indent="-228600">
                <a:spcBef>
                  <a:spcPct val="20000"/>
                </a:spcBef>
                <a:buChar char="–"/>
                <a:defRPr kumimoji="1">
                  <a:solidFill>
                    <a:schemeClr val="tx1"/>
                  </a:solidFill>
                  <a:latin typeface="Arial" panose="020B0604020202020204" pitchFamily="34" charset="0"/>
                </a:defRPr>
              </a:lvl4pPr>
              <a:lvl5pPr marL="2057400" indent="-228600">
                <a:spcBef>
                  <a:spcPct val="20000"/>
                </a:spcBef>
                <a:buChar char="»"/>
                <a:defRPr kumimoji="1"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defRPr>
              </a:lvl9pPr>
            </a:lstStyle>
            <a:p>
              <a:pPr>
                <a:spcBef>
                  <a:spcPct val="50000"/>
                </a:spcBef>
                <a:buClrTx/>
                <a:buSzTx/>
                <a:buFontTx/>
                <a:buNone/>
                <a:defRPr/>
              </a:pPr>
              <a:endParaRPr kumimoji="0" lang="en-US" altLang="en-US" sz="1050"/>
            </a:p>
          </p:txBody>
        </p:sp>
        <p:sp>
          <p:nvSpPr>
            <p:cNvPr id="19" name="Line 23"/>
            <p:cNvSpPr>
              <a:spLocks noChangeShapeType="1"/>
            </p:cNvSpPr>
            <p:nvPr/>
          </p:nvSpPr>
          <p:spPr bwMode="auto">
            <a:xfrm rot="5400000">
              <a:off x="1008" y="2880"/>
              <a:ext cx="48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defRPr/>
              </a:pPr>
              <a:endParaRPr lang="en-US" sz="1050"/>
            </a:p>
          </p:txBody>
        </p:sp>
        <p:sp>
          <p:nvSpPr>
            <p:cNvPr id="38936" name="Text Box 24"/>
            <p:cNvSpPr txBox="1">
              <a:spLocks noChangeArrowheads="1"/>
            </p:cNvSpPr>
            <p:nvPr/>
          </p:nvSpPr>
          <p:spPr bwMode="auto">
            <a:xfrm>
              <a:off x="768" y="2784"/>
              <a:ext cx="384"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pPr>
                <a:spcBef>
                  <a:spcPct val="50000"/>
                </a:spcBef>
              </a:pPr>
              <a:r>
                <a:rPr lang="en-GB" altLang="en-US" sz="1100" i="1"/>
                <a:t>CLK</a:t>
              </a:r>
            </a:p>
          </p:txBody>
        </p:sp>
        <p:sp>
          <p:nvSpPr>
            <p:cNvPr id="21" name="Oval 28"/>
            <p:cNvSpPr>
              <a:spLocks noChangeArrowheads="1"/>
            </p:cNvSpPr>
            <p:nvPr/>
          </p:nvSpPr>
          <p:spPr bwMode="auto">
            <a:xfrm>
              <a:off x="1224" y="2615"/>
              <a:ext cx="58" cy="47"/>
            </a:xfrm>
            <a:prstGeom prst="ellipse">
              <a:avLst/>
            </a:prstGeom>
            <a:solidFill>
              <a:schemeClr val="tx1"/>
            </a:solidFill>
            <a:ln w="9525">
              <a:solidFill>
                <a:schemeClr val="tx1"/>
              </a:solidFill>
              <a:round/>
              <a:headEnd/>
              <a:tailEnd/>
            </a:ln>
          </p:spPr>
          <p:txBody>
            <a:bodyPr wrap="none" anchor="ctr"/>
            <a:lstStyle>
              <a:lvl1pPr>
                <a:spcBef>
                  <a:spcPct val="20000"/>
                </a:spcBef>
                <a:buClr>
                  <a:schemeClr val="accent1"/>
                </a:buClr>
                <a:buSzPct val="70000"/>
                <a:buFont typeface="Monotype Sorts" pitchFamily="2" charset="2"/>
                <a:buChar char="n"/>
                <a:defRPr kumimoji="1" sz="2400">
                  <a:solidFill>
                    <a:schemeClr val="tx1"/>
                  </a:solidFill>
                  <a:latin typeface="Arial" panose="020B0604020202020204" pitchFamily="34" charset="0"/>
                </a:defRPr>
              </a:lvl1pPr>
              <a:lvl2pPr marL="742950" indent="-285750">
                <a:spcBef>
                  <a:spcPct val="20000"/>
                </a:spcBef>
                <a:buClr>
                  <a:schemeClr val="hlink"/>
                </a:buClr>
                <a:buFont typeface="ZapfDingbats" pitchFamily="82" charset="2"/>
                <a:buChar char="u"/>
                <a:defRPr kumimoji="1" sz="2000">
                  <a:solidFill>
                    <a:schemeClr val="tx1"/>
                  </a:solidFill>
                  <a:latin typeface="Arial" panose="020B0604020202020204" pitchFamily="34" charset="0"/>
                </a:defRPr>
              </a:lvl2pPr>
              <a:lvl3pPr marL="1143000" indent="-228600">
                <a:spcBef>
                  <a:spcPct val="20000"/>
                </a:spcBef>
                <a:buClr>
                  <a:srgbClr val="990033"/>
                </a:buClr>
                <a:buFont typeface="ZapfDingbats" pitchFamily="82" charset="2"/>
                <a:buChar char="v"/>
                <a:defRPr kumimoji="1">
                  <a:solidFill>
                    <a:schemeClr val="tx1"/>
                  </a:solidFill>
                  <a:latin typeface="Arial" panose="020B0604020202020204" pitchFamily="34" charset="0"/>
                </a:defRPr>
              </a:lvl3pPr>
              <a:lvl4pPr marL="1600200" indent="-228600">
                <a:spcBef>
                  <a:spcPct val="20000"/>
                </a:spcBef>
                <a:buChar char="–"/>
                <a:defRPr kumimoji="1">
                  <a:solidFill>
                    <a:schemeClr val="tx1"/>
                  </a:solidFill>
                  <a:latin typeface="Arial" panose="020B0604020202020204" pitchFamily="34" charset="0"/>
                </a:defRPr>
              </a:lvl4pPr>
              <a:lvl5pPr marL="2057400" indent="-228600">
                <a:spcBef>
                  <a:spcPct val="20000"/>
                </a:spcBef>
                <a:buChar char="»"/>
                <a:defRPr kumimoji="1"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defRPr>
              </a:lvl9pPr>
            </a:lstStyle>
            <a:p>
              <a:pPr>
                <a:spcBef>
                  <a:spcPct val="50000"/>
                </a:spcBef>
                <a:buClrTx/>
                <a:buSzTx/>
                <a:buFontTx/>
                <a:buNone/>
                <a:defRPr/>
              </a:pPr>
              <a:endParaRPr kumimoji="0" lang="en-US" altLang="en-US" sz="1050"/>
            </a:p>
          </p:txBody>
        </p:sp>
        <p:grpSp>
          <p:nvGrpSpPr>
            <p:cNvPr id="38938" name="Group 55"/>
            <p:cNvGrpSpPr>
              <a:grpSpLocks/>
            </p:cNvGrpSpPr>
            <p:nvPr/>
          </p:nvGrpSpPr>
          <p:grpSpPr bwMode="auto">
            <a:xfrm>
              <a:off x="1344" y="3024"/>
              <a:ext cx="233" cy="185"/>
              <a:chOff x="3648" y="2544"/>
              <a:chExt cx="233" cy="185"/>
            </a:xfrm>
          </p:grpSpPr>
          <p:sp>
            <p:nvSpPr>
              <p:cNvPr id="25" name="AutoShape 29"/>
              <p:cNvSpPr>
                <a:spLocks noChangeArrowheads="1"/>
              </p:cNvSpPr>
              <p:nvPr/>
            </p:nvSpPr>
            <p:spPr bwMode="auto">
              <a:xfrm rot="5400000">
                <a:off x="3625" y="2567"/>
                <a:ext cx="185" cy="139"/>
              </a:xfrm>
              <a:prstGeom prst="flowChartExtract">
                <a:avLst/>
              </a:prstGeom>
              <a:noFill/>
              <a:ln w="222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70000"/>
                  <a:buFont typeface="Monotype Sorts" pitchFamily="2" charset="2"/>
                  <a:buChar char="n"/>
                  <a:defRPr kumimoji="1" sz="2400">
                    <a:solidFill>
                      <a:schemeClr val="tx1"/>
                    </a:solidFill>
                    <a:latin typeface="Arial" panose="020B0604020202020204" pitchFamily="34" charset="0"/>
                  </a:defRPr>
                </a:lvl1pPr>
                <a:lvl2pPr marL="742950" indent="-285750">
                  <a:spcBef>
                    <a:spcPct val="20000"/>
                  </a:spcBef>
                  <a:buClr>
                    <a:schemeClr val="hlink"/>
                  </a:buClr>
                  <a:buFont typeface="ZapfDingbats" pitchFamily="82" charset="2"/>
                  <a:buChar char="u"/>
                  <a:defRPr kumimoji="1" sz="2000">
                    <a:solidFill>
                      <a:schemeClr val="tx1"/>
                    </a:solidFill>
                    <a:latin typeface="Arial" panose="020B0604020202020204" pitchFamily="34" charset="0"/>
                  </a:defRPr>
                </a:lvl2pPr>
                <a:lvl3pPr marL="1143000" indent="-228600">
                  <a:spcBef>
                    <a:spcPct val="20000"/>
                  </a:spcBef>
                  <a:buClr>
                    <a:srgbClr val="990033"/>
                  </a:buClr>
                  <a:buFont typeface="ZapfDingbats" pitchFamily="82" charset="2"/>
                  <a:buChar char="v"/>
                  <a:defRPr kumimoji="1">
                    <a:solidFill>
                      <a:schemeClr val="tx1"/>
                    </a:solidFill>
                    <a:latin typeface="Arial" panose="020B0604020202020204" pitchFamily="34" charset="0"/>
                  </a:defRPr>
                </a:lvl3pPr>
                <a:lvl4pPr marL="1600200" indent="-228600">
                  <a:spcBef>
                    <a:spcPct val="20000"/>
                  </a:spcBef>
                  <a:buChar char="–"/>
                  <a:defRPr kumimoji="1">
                    <a:solidFill>
                      <a:schemeClr val="tx1"/>
                    </a:solidFill>
                    <a:latin typeface="Arial" panose="020B0604020202020204" pitchFamily="34" charset="0"/>
                  </a:defRPr>
                </a:lvl4pPr>
                <a:lvl5pPr marL="2057400" indent="-228600">
                  <a:spcBef>
                    <a:spcPct val="20000"/>
                  </a:spcBef>
                  <a:buChar char="»"/>
                  <a:defRPr kumimoji="1"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defRPr>
                </a:lvl9pPr>
              </a:lstStyle>
              <a:p>
                <a:pPr>
                  <a:spcBef>
                    <a:spcPct val="50000"/>
                  </a:spcBef>
                  <a:buClrTx/>
                  <a:buSzTx/>
                  <a:buFontTx/>
                  <a:buNone/>
                  <a:defRPr/>
                </a:pPr>
                <a:endParaRPr kumimoji="0" lang="en-US" altLang="en-US" sz="1050"/>
              </a:p>
            </p:txBody>
          </p:sp>
          <p:sp>
            <p:nvSpPr>
              <p:cNvPr id="26" name="Oval 30"/>
              <p:cNvSpPr>
                <a:spLocks noChangeArrowheads="1"/>
              </p:cNvSpPr>
              <p:nvPr/>
            </p:nvSpPr>
            <p:spPr bwMode="auto">
              <a:xfrm>
                <a:off x="3809" y="2600"/>
                <a:ext cx="72" cy="74"/>
              </a:xfrm>
              <a:prstGeom prst="ellipse">
                <a:avLst/>
              </a:prstGeom>
              <a:noFill/>
              <a:ln w="222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70000"/>
                  <a:buFont typeface="Monotype Sorts" pitchFamily="2" charset="2"/>
                  <a:buChar char="n"/>
                  <a:defRPr kumimoji="1" sz="2400">
                    <a:solidFill>
                      <a:schemeClr val="tx1"/>
                    </a:solidFill>
                    <a:latin typeface="Arial" panose="020B0604020202020204" pitchFamily="34" charset="0"/>
                  </a:defRPr>
                </a:lvl1pPr>
                <a:lvl2pPr marL="742950" indent="-285750">
                  <a:spcBef>
                    <a:spcPct val="20000"/>
                  </a:spcBef>
                  <a:buClr>
                    <a:schemeClr val="hlink"/>
                  </a:buClr>
                  <a:buFont typeface="ZapfDingbats" pitchFamily="82" charset="2"/>
                  <a:buChar char="u"/>
                  <a:defRPr kumimoji="1" sz="2000">
                    <a:solidFill>
                      <a:schemeClr val="tx1"/>
                    </a:solidFill>
                    <a:latin typeface="Arial" panose="020B0604020202020204" pitchFamily="34" charset="0"/>
                  </a:defRPr>
                </a:lvl2pPr>
                <a:lvl3pPr marL="1143000" indent="-228600">
                  <a:spcBef>
                    <a:spcPct val="20000"/>
                  </a:spcBef>
                  <a:buClr>
                    <a:srgbClr val="990033"/>
                  </a:buClr>
                  <a:buFont typeface="ZapfDingbats" pitchFamily="82" charset="2"/>
                  <a:buChar char="v"/>
                  <a:defRPr kumimoji="1">
                    <a:solidFill>
                      <a:schemeClr val="tx1"/>
                    </a:solidFill>
                    <a:latin typeface="Arial" panose="020B0604020202020204" pitchFamily="34" charset="0"/>
                  </a:defRPr>
                </a:lvl3pPr>
                <a:lvl4pPr marL="1600200" indent="-228600">
                  <a:spcBef>
                    <a:spcPct val="20000"/>
                  </a:spcBef>
                  <a:buChar char="–"/>
                  <a:defRPr kumimoji="1">
                    <a:solidFill>
                      <a:schemeClr val="tx1"/>
                    </a:solidFill>
                    <a:latin typeface="Arial" panose="020B0604020202020204" pitchFamily="34" charset="0"/>
                  </a:defRPr>
                </a:lvl4pPr>
                <a:lvl5pPr marL="2057400" indent="-228600">
                  <a:spcBef>
                    <a:spcPct val="20000"/>
                  </a:spcBef>
                  <a:buChar char="»"/>
                  <a:defRPr kumimoji="1"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defRPr>
                </a:lvl9pPr>
              </a:lstStyle>
              <a:p>
                <a:pPr>
                  <a:spcBef>
                    <a:spcPct val="50000"/>
                  </a:spcBef>
                  <a:buClrTx/>
                  <a:buSzTx/>
                  <a:buFontTx/>
                  <a:buNone/>
                  <a:defRPr/>
                </a:pPr>
                <a:endParaRPr kumimoji="0" lang="en-US" altLang="en-US" sz="1050"/>
              </a:p>
            </p:txBody>
          </p:sp>
        </p:grpSp>
        <p:sp>
          <p:nvSpPr>
            <p:cNvPr id="23" name="Line 56"/>
            <p:cNvSpPr>
              <a:spLocks noChangeShapeType="1"/>
            </p:cNvSpPr>
            <p:nvPr/>
          </p:nvSpPr>
          <p:spPr bwMode="auto">
            <a:xfrm flipV="1">
              <a:off x="1248" y="3120"/>
              <a:ext cx="9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defRPr/>
              </a:pPr>
              <a:endParaRPr lang="en-US" sz="1050"/>
            </a:p>
          </p:txBody>
        </p:sp>
        <p:sp>
          <p:nvSpPr>
            <p:cNvPr id="38940" name="Rectangle 57"/>
            <p:cNvSpPr>
              <a:spLocks noChangeArrowheads="1"/>
            </p:cNvSpPr>
            <p:nvPr/>
          </p:nvSpPr>
          <p:spPr bwMode="auto">
            <a:xfrm>
              <a:off x="912" y="2544"/>
              <a:ext cx="240"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pPr>
                <a:spcBef>
                  <a:spcPct val="30000"/>
                </a:spcBef>
              </a:pPr>
              <a:r>
                <a:rPr lang="en-US" altLang="en-US" sz="1100" i="1"/>
                <a:t>D</a:t>
              </a:r>
            </a:p>
          </p:txBody>
        </p:sp>
      </p:grpSp>
      <p:grpSp>
        <p:nvGrpSpPr>
          <p:cNvPr id="38920" name="Group 63"/>
          <p:cNvGrpSpPr>
            <a:grpSpLocks/>
          </p:cNvGrpSpPr>
          <p:nvPr/>
        </p:nvGrpSpPr>
        <p:grpSpPr bwMode="auto">
          <a:xfrm>
            <a:off x="4267200" y="3810000"/>
            <a:ext cx="3275013" cy="1108075"/>
            <a:chOff x="3025" y="2351"/>
            <a:chExt cx="2063" cy="698"/>
          </a:xfrm>
        </p:grpSpPr>
        <p:graphicFrame>
          <p:nvGraphicFramePr>
            <p:cNvPr id="38922" name="Object 60"/>
            <p:cNvGraphicFramePr>
              <a:graphicFrameLocks noChangeAspect="1"/>
            </p:cNvGraphicFramePr>
            <p:nvPr/>
          </p:nvGraphicFramePr>
          <p:xfrm>
            <a:off x="3025" y="2351"/>
            <a:ext cx="2063" cy="698"/>
          </p:xfrm>
          <a:graphic>
            <a:graphicData uri="http://schemas.openxmlformats.org/presentationml/2006/ole">
              <mc:AlternateContent xmlns:mc="http://schemas.openxmlformats.org/markup-compatibility/2006">
                <mc:Choice xmlns:v="urn:schemas-microsoft-com:vml" Requires="v">
                  <p:oleObj name="Document" r:id="rId4" imgW="3287268" imgH="1106424" progId="Word.Document.8">
                    <p:embed/>
                  </p:oleObj>
                </mc:Choice>
                <mc:Fallback>
                  <p:oleObj name="Document" r:id="rId4" imgW="3287268" imgH="1106424" progId="Word.Document.8">
                    <p:embed/>
                    <p:pic>
                      <p:nvPicPr>
                        <p:cNvPr id="38922" name="Object 6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25" y="2351"/>
                          <a:ext cx="2063" cy="69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9" name="Line 61"/>
            <p:cNvSpPr>
              <a:spLocks noChangeShapeType="1"/>
            </p:cNvSpPr>
            <p:nvPr/>
          </p:nvSpPr>
          <p:spPr bwMode="auto">
            <a:xfrm>
              <a:off x="3072" y="2544"/>
              <a:ext cx="196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defRPr/>
              </a:pPr>
              <a:endParaRPr lang="en-US" sz="1050"/>
            </a:p>
          </p:txBody>
        </p:sp>
        <p:sp>
          <p:nvSpPr>
            <p:cNvPr id="30" name="Line 62"/>
            <p:cNvSpPr>
              <a:spLocks noChangeShapeType="1"/>
            </p:cNvSpPr>
            <p:nvPr/>
          </p:nvSpPr>
          <p:spPr bwMode="auto">
            <a:xfrm rot="5400000">
              <a:off x="3480" y="2616"/>
              <a:ext cx="52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defRPr/>
              </a:pPr>
              <a:endParaRPr lang="en-US" sz="1050"/>
            </a:p>
          </p:txBody>
        </p:sp>
      </p:grpSp>
      <p:sp>
        <p:nvSpPr>
          <p:cNvPr id="31" name="Text Box 64"/>
          <p:cNvSpPr txBox="1">
            <a:spLocks noChangeArrowheads="1"/>
          </p:cNvSpPr>
          <p:nvPr/>
        </p:nvSpPr>
        <p:spPr bwMode="auto">
          <a:xfrm>
            <a:off x="4495800" y="4800600"/>
            <a:ext cx="3200400"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70000"/>
              <a:buFont typeface="Monotype Sorts" pitchFamily="2" charset="2"/>
              <a:buChar char="n"/>
              <a:defRPr kumimoji="1" sz="2400">
                <a:solidFill>
                  <a:schemeClr val="tx1"/>
                </a:solidFill>
                <a:latin typeface="Arial" panose="020B0604020202020204" pitchFamily="34" charset="0"/>
              </a:defRPr>
            </a:lvl1pPr>
            <a:lvl2pPr marL="742950" indent="-285750">
              <a:spcBef>
                <a:spcPct val="20000"/>
              </a:spcBef>
              <a:buClr>
                <a:schemeClr val="hlink"/>
              </a:buClr>
              <a:buFont typeface="ZapfDingbats" pitchFamily="82" charset="2"/>
              <a:buChar char="u"/>
              <a:defRPr kumimoji="1" sz="2000">
                <a:solidFill>
                  <a:schemeClr val="tx1"/>
                </a:solidFill>
                <a:latin typeface="Arial" panose="020B0604020202020204" pitchFamily="34" charset="0"/>
              </a:defRPr>
            </a:lvl2pPr>
            <a:lvl3pPr marL="1143000" indent="-228600">
              <a:spcBef>
                <a:spcPct val="20000"/>
              </a:spcBef>
              <a:buClr>
                <a:srgbClr val="990033"/>
              </a:buClr>
              <a:buFont typeface="ZapfDingbats" pitchFamily="82" charset="2"/>
              <a:buChar char="v"/>
              <a:defRPr kumimoji="1">
                <a:solidFill>
                  <a:schemeClr val="tx1"/>
                </a:solidFill>
                <a:latin typeface="Arial" panose="020B0604020202020204" pitchFamily="34" charset="0"/>
              </a:defRPr>
            </a:lvl3pPr>
            <a:lvl4pPr marL="1600200" indent="-228600">
              <a:spcBef>
                <a:spcPct val="20000"/>
              </a:spcBef>
              <a:buChar char="–"/>
              <a:defRPr kumimoji="1">
                <a:solidFill>
                  <a:schemeClr val="tx1"/>
                </a:solidFill>
                <a:latin typeface="Arial" panose="020B0604020202020204" pitchFamily="34" charset="0"/>
              </a:defRPr>
            </a:lvl4pPr>
            <a:lvl5pPr marL="2057400" indent="-228600">
              <a:spcBef>
                <a:spcPct val="20000"/>
              </a:spcBef>
              <a:buChar char="»"/>
              <a:defRPr kumimoji="1"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defRPr>
            </a:lvl9pPr>
          </a:lstStyle>
          <a:p>
            <a:pPr>
              <a:buClrTx/>
              <a:buSzTx/>
              <a:buFontTx/>
              <a:buNone/>
              <a:defRPr/>
            </a:pPr>
            <a:r>
              <a:rPr kumimoji="0" lang="en-US" altLang="en-US" sz="1050">
                <a:sym typeface="Symbol" panose="05050102010706020507" pitchFamily="18" charset="2"/>
              </a:rPr>
              <a:t></a:t>
            </a:r>
            <a:r>
              <a:rPr kumimoji="0" lang="en-US" altLang="en-US" sz="1050"/>
              <a:t> = clock transition LOW to HIGH</a:t>
            </a:r>
          </a:p>
        </p:txBody>
      </p:sp>
    </p:spTree>
    <p:extLst>
      <p:ext uri="{BB962C8B-B14F-4D97-AF65-F5344CB8AC3E}">
        <p14:creationId xmlns:p14="http://schemas.microsoft.com/office/powerpoint/2010/main" val="2607925932"/>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75891E-72AE-8E28-DB7B-1AE98708A46D}"/>
              </a:ext>
            </a:extLst>
          </p:cNvPr>
          <p:cNvSpPr>
            <a:spLocks noGrp="1"/>
          </p:cNvSpPr>
          <p:nvPr>
            <p:ph type="ctrTitle"/>
          </p:nvPr>
        </p:nvSpPr>
        <p:spPr/>
        <p:txBody>
          <a:bodyPr/>
          <a:lstStyle/>
          <a:p>
            <a:r>
              <a:rPr lang="en-US" dirty="0"/>
              <a:t>D FF</a:t>
            </a:r>
            <a:endParaRPr lang="en-IN" dirty="0"/>
          </a:p>
        </p:txBody>
      </p:sp>
      <p:sp>
        <p:nvSpPr>
          <p:cNvPr id="4" name="Slide Number Placeholder 3">
            <a:extLst>
              <a:ext uri="{FF2B5EF4-FFF2-40B4-BE49-F238E27FC236}">
                <a16:creationId xmlns:a16="http://schemas.microsoft.com/office/drawing/2014/main" id="{E8643FBB-046C-7385-D9DA-94309C612E4B}"/>
              </a:ext>
            </a:extLst>
          </p:cNvPr>
          <p:cNvSpPr>
            <a:spLocks noGrp="1"/>
          </p:cNvSpPr>
          <p:nvPr>
            <p:ph type="sldNum" idx="12"/>
          </p:nvPr>
        </p:nvSpPr>
        <p:spPr/>
        <p:txBody>
          <a:bodyPr/>
          <a:lstStyle/>
          <a:p>
            <a:fld id="{53114E05-3051-4B4D-B4A6-1FD6CE6250CE}" type="slidenum">
              <a:rPr lang="en-US" altLang="" smtClean="0"/>
              <a:pPr/>
              <a:t>184</a:t>
            </a:fld>
            <a:endParaRPr lang="en-US" altLang=""/>
          </a:p>
        </p:txBody>
      </p:sp>
      <p:pic>
        <p:nvPicPr>
          <p:cNvPr id="6" name="Picture 5">
            <a:extLst>
              <a:ext uri="{FF2B5EF4-FFF2-40B4-BE49-F238E27FC236}">
                <a16:creationId xmlns:a16="http://schemas.microsoft.com/office/drawing/2014/main" id="{FE6B9A14-DB83-EE23-9D3F-0C71884A6D0D}"/>
              </a:ext>
            </a:extLst>
          </p:cNvPr>
          <p:cNvPicPr>
            <a:picLocks noChangeAspect="1"/>
          </p:cNvPicPr>
          <p:nvPr/>
        </p:nvPicPr>
        <p:blipFill>
          <a:blip r:embed="rId2"/>
          <a:stretch>
            <a:fillRect/>
          </a:stretch>
        </p:blipFill>
        <p:spPr>
          <a:xfrm>
            <a:off x="141866" y="1165809"/>
            <a:ext cx="5677796" cy="3008647"/>
          </a:xfrm>
          <a:prstGeom prst="rect">
            <a:avLst/>
          </a:prstGeom>
        </p:spPr>
      </p:pic>
      <p:pic>
        <p:nvPicPr>
          <p:cNvPr id="8" name="Picture 7">
            <a:extLst>
              <a:ext uri="{FF2B5EF4-FFF2-40B4-BE49-F238E27FC236}">
                <a16:creationId xmlns:a16="http://schemas.microsoft.com/office/drawing/2014/main" id="{FD9BCB59-FCD6-1638-47FC-F5FBDD1D893D}"/>
              </a:ext>
            </a:extLst>
          </p:cNvPr>
          <p:cNvPicPr>
            <a:picLocks noChangeAspect="1"/>
          </p:cNvPicPr>
          <p:nvPr/>
        </p:nvPicPr>
        <p:blipFill>
          <a:blip r:embed="rId3"/>
          <a:stretch>
            <a:fillRect/>
          </a:stretch>
        </p:blipFill>
        <p:spPr>
          <a:xfrm>
            <a:off x="4806616" y="4174456"/>
            <a:ext cx="4076700" cy="2343150"/>
          </a:xfrm>
          <a:prstGeom prst="rect">
            <a:avLst/>
          </a:prstGeom>
        </p:spPr>
      </p:pic>
    </p:spTree>
    <p:extLst>
      <p:ext uri="{BB962C8B-B14F-4D97-AF65-F5344CB8AC3E}">
        <p14:creationId xmlns:p14="http://schemas.microsoft.com/office/powerpoint/2010/main" val="1504253802"/>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9328A-7C9F-515C-EF91-980E01986F89}"/>
              </a:ext>
            </a:extLst>
          </p:cNvPr>
          <p:cNvSpPr>
            <a:spLocks noGrp="1"/>
          </p:cNvSpPr>
          <p:nvPr>
            <p:ph type="ctrTitle"/>
          </p:nvPr>
        </p:nvSpPr>
        <p:spPr/>
        <p:txBody>
          <a:bodyPr/>
          <a:lstStyle/>
          <a:p>
            <a:r>
              <a:rPr lang="en-US" dirty="0"/>
              <a:t>Characteristic Table</a:t>
            </a:r>
            <a:br>
              <a:rPr lang="en-IN" dirty="0"/>
            </a:br>
            <a:endParaRPr lang="en-IN" dirty="0"/>
          </a:p>
        </p:txBody>
      </p:sp>
      <p:sp>
        <p:nvSpPr>
          <p:cNvPr id="3" name="Subtitle 2">
            <a:extLst>
              <a:ext uri="{FF2B5EF4-FFF2-40B4-BE49-F238E27FC236}">
                <a16:creationId xmlns:a16="http://schemas.microsoft.com/office/drawing/2014/main" id="{3426672D-4E9A-17D6-DDDF-30FE1D2ED9CB}"/>
              </a:ext>
            </a:extLst>
          </p:cNvPr>
          <p:cNvSpPr>
            <a:spLocks noGrp="1"/>
          </p:cNvSpPr>
          <p:nvPr>
            <p:ph type="subTitle" idx="1"/>
          </p:nvPr>
        </p:nvSpPr>
        <p:spPr/>
        <p:txBody>
          <a:bodyPr/>
          <a:lstStyle/>
          <a:p>
            <a:r>
              <a:rPr lang="en-US" dirty="0"/>
              <a:t>Characteristic Table- D Flip Flop</a:t>
            </a:r>
            <a:endParaRPr lang="en-IN" dirty="0"/>
          </a:p>
        </p:txBody>
      </p:sp>
      <p:sp>
        <p:nvSpPr>
          <p:cNvPr id="4" name="Slide Number Placeholder 3">
            <a:extLst>
              <a:ext uri="{FF2B5EF4-FFF2-40B4-BE49-F238E27FC236}">
                <a16:creationId xmlns:a16="http://schemas.microsoft.com/office/drawing/2014/main" id="{7F15234C-F3D5-9DFD-11ED-80EC66681C0C}"/>
              </a:ext>
            </a:extLst>
          </p:cNvPr>
          <p:cNvSpPr>
            <a:spLocks noGrp="1"/>
          </p:cNvSpPr>
          <p:nvPr>
            <p:ph type="sldNum" idx="12"/>
          </p:nvPr>
        </p:nvSpPr>
        <p:spPr/>
        <p:txBody>
          <a:bodyPr/>
          <a:lstStyle/>
          <a:p>
            <a:fld id="{53114E05-3051-4B4D-B4A6-1FD6CE6250CE}" type="slidenum">
              <a:rPr lang="en-US" altLang="" smtClean="0"/>
              <a:pPr/>
              <a:t>185</a:t>
            </a:fld>
            <a:endParaRPr lang="en-US" altLang=""/>
          </a:p>
        </p:txBody>
      </p:sp>
      <p:pic>
        <p:nvPicPr>
          <p:cNvPr id="8" name="Picture 7">
            <a:extLst>
              <a:ext uri="{FF2B5EF4-FFF2-40B4-BE49-F238E27FC236}">
                <a16:creationId xmlns:a16="http://schemas.microsoft.com/office/drawing/2014/main" id="{3E57CD5B-5216-EDAB-D28E-FD08A3B0F785}"/>
              </a:ext>
            </a:extLst>
          </p:cNvPr>
          <p:cNvPicPr>
            <a:picLocks noChangeAspect="1"/>
          </p:cNvPicPr>
          <p:nvPr/>
        </p:nvPicPr>
        <p:blipFill>
          <a:blip r:embed="rId2"/>
          <a:stretch>
            <a:fillRect/>
          </a:stretch>
        </p:blipFill>
        <p:spPr>
          <a:xfrm>
            <a:off x="2568924" y="2450682"/>
            <a:ext cx="4794402" cy="2929913"/>
          </a:xfrm>
          <a:prstGeom prst="rect">
            <a:avLst/>
          </a:prstGeom>
        </p:spPr>
      </p:pic>
    </p:spTree>
    <p:extLst>
      <p:ext uri="{BB962C8B-B14F-4D97-AF65-F5344CB8AC3E}">
        <p14:creationId xmlns:p14="http://schemas.microsoft.com/office/powerpoint/2010/main" val="2837565760"/>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p:cNvSpPr txBox="1">
            <a:spLocks noGrp="1"/>
          </p:cNvSpPr>
          <p:nvPr>
            <p:ph type="ctrTitle"/>
          </p:nvPr>
        </p:nvSpPr>
        <p:spPr>
          <a:xfrm>
            <a:off x="2743200" y="76200"/>
            <a:ext cx="3149600" cy="914400"/>
          </a:xfrm>
        </p:spPr>
        <p:txBody>
          <a:bodyPr/>
          <a:lstStyle/>
          <a:p>
            <a:pPr eaLnBrk="1" hangingPunct="1">
              <a:spcBef>
                <a:spcPct val="0"/>
              </a:spcBef>
              <a:spcAft>
                <a:spcPct val="0"/>
              </a:spcAft>
            </a:pPr>
            <a:r>
              <a:rPr lang="en-US" altLang="" sz="3000">
                <a:latin typeface="Calibri" panose="020F0502020204030204" pitchFamily="34" charset="0"/>
                <a:cs typeface="Calibri" panose="020F0502020204030204" pitchFamily="34" charset="0"/>
                <a:sym typeface="Calibri" panose="020F0502020204030204" pitchFamily="34" charset="0"/>
              </a:rPr>
              <a:t> </a:t>
            </a:r>
          </a:p>
        </p:txBody>
      </p:sp>
      <p:pic>
        <p:nvPicPr>
          <p:cNvPr id="40963" name="Picture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28600" y="146050"/>
            <a:ext cx="2006600" cy="8445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4" name="Rectangle 2"/>
          <p:cNvSpPr txBox="1">
            <a:spLocks noChangeArrowheads="1"/>
          </p:cNvSpPr>
          <p:nvPr/>
        </p:nvSpPr>
        <p:spPr>
          <a:xfrm>
            <a:off x="3208866" y="152400"/>
            <a:ext cx="2514600" cy="762000"/>
          </a:xfrm>
          <a:prstGeom prst="rect">
            <a:avLst/>
          </a:prstGeom>
          <a:noFill/>
          <a:ln>
            <a:noFill/>
          </a:ln>
        </p:spPr>
        <p:txBody>
          <a:bodyPr spcFirstLastPara="1" lIns="91425" tIns="45700" rIns="91425" bIns="45700" anchor="ct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400"/>
              <a:buFont typeface="Arial"/>
              <a:buNone/>
              <a:defRPr sz="3000" b="0" i="0" u="none" strike="noStrike" cap="none">
                <a:solidFill>
                  <a:schemeClr val="dk1"/>
                </a:solidFill>
                <a:latin typeface="Calibri"/>
                <a:ea typeface="Calibri"/>
                <a:cs typeface="Calibri"/>
                <a:sym typeface="Calibri"/>
              </a:defRPr>
            </a:lvl1pPr>
            <a:lvl2pPr marR="0" lvl="1" algn="ctr" rtl="0">
              <a:lnSpc>
                <a:spcPct val="100000"/>
              </a:lnSpc>
              <a:spcBef>
                <a:spcPts val="0"/>
              </a:spcBef>
              <a:spcAft>
                <a:spcPts val="0"/>
              </a:spcAft>
              <a:buClr>
                <a:srgbClr val="000000"/>
              </a:buClr>
              <a:buSzPts val="1400"/>
              <a:buFont typeface="Arial"/>
              <a:buNone/>
              <a:defRPr sz="3000" b="0" i="0" u="none" strike="noStrike" cap="none">
                <a:solidFill>
                  <a:schemeClr val="dk1"/>
                </a:solidFill>
                <a:latin typeface="Calibri"/>
                <a:ea typeface="Calibri"/>
                <a:cs typeface="Calibri"/>
                <a:sym typeface="Calibri"/>
              </a:defRPr>
            </a:lvl2pPr>
            <a:lvl3pPr marR="0" lvl="2" algn="ctr" rtl="0">
              <a:lnSpc>
                <a:spcPct val="100000"/>
              </a:lnSpc>
              <a:spcBef>
                <a:spcPts val="0"/>
              </a:spcBef>
              <a:spcAft>
                <a:spcPts val="0"/>
              </a:spcAft>
              <a:buClr>
                <a:srgbClr val="000000"/>
              </a:buClr>
              <a:buSzPts val="1400"/>
              <a:buFont typeface="Arial"/>
              <a:buNone/>
              <a:defRPr sz="3000" b="0" i="0" u="none" strike="noStrike" cap="none">
                <a:solidFill>
                  <a:schemeClr val="dk1"/>
                </a:solidFill>
                <a:latin typeface="Calibri"/>
                <a:ea typeface="Calibri"/>
                <a:cs typeface="Calibri"/>
                <a:sym typeface="Calibri"/>
              </a:defRPr>
            </a:lvl3pPr>
            <a:lvl4pPr marR="0" lvl="3" algn="ctr" rtl="0">
              <a:lnSpc>
                <a:spcPct val="100000"/>
              </a:lnSpc>
              <a:spcBef>
                <a:spcPts val="0"/>
              </a:spcBef>
              <a:spcAft>
                <a:spcPts val="0"/>
              </a:spcAft>
              <a:buClr>
                <a:srgbClr val="000000"/>
              </a:buClr>
              <a:buSzPts val="1400"/>
              <a:buFont typeface="Arial"/>
              <a:buNone/>
              <a:defRPr sz="3000" b="0" i="0" u="none" strike="noStrike" cap="none">
                <a:solidFill>
                  <a:schemeClr val="dk1"/>
                </a:solidFill>
                <a:latin typeface="Calibri"/>
                <a:ea typeface="Calibri"/>
                <a:cs typeface="Calibri"/>
                <a:sym typeface="Calibri"/>
              </a:defRPr>
            </a:lvl4pPr>
            <a:lvl5pPr marR="0" lvl="4" algn="ctr" rtl="0">
              <a:lnSpc>
                <a:spcPct val="100000"/>
              </a:lnSpc>
              <a:spcBef>
                <a:spcPts val="0"/>
              </a:spcBef>
              <a:spcAft>
                <a:spcPts val="0"/>
              </a:spcAft>
              <a:buClr>
                <a:srgbClr val="000000"/>
              </a:buClr>
              <a:buSzPts val="1400"/>
              <a:buFont typeface="Arial"/>
              <a:buNone/>
              <a:defRPr sz="3000" b="0" i="0" u="none" strike="noStrike" cap="none">
                <a:solidFill>
                  <a:schemeClr val="dk1"/>
                </a:solidFill>
                <a:latin typeface="Calibri"/>
                <a:ea typeface="Calibri"/>
                <a:cs typeface="Calibri"/>
                <a:sym typeface="Calibri"/>
              </a:defRPr>
            </a:lvl5pPr>
            <a:lvl6pPr marR="0" lvl="5" algn="ctr" rtl="0">
              <a:lnSpc>
                <a:spcPct val="100000"/>
              </a:lnSpc>
              <a:spcBef>
                <a:spcPts val="0"/>
              </a:spcBef>
              <a:spcAft>
                <a:spcPts val="0"/>
              </a:spcAft>
              <a:buClr>
                <a:srgbClr val="000000"/>
              </a:buClr>
              <a:buSzPts val="1400"/>
              <a:buFont typeface="Arial"/>
              <a:buNone/>
              <a:defRPr sz="3000" b="0" i="0" u="none" strike="noStrike" cap="none">
                <a:solidFill>
                  <a:schemeClr val="dk1"/>
                </a:solidFill>
                <a:latin typeface="Calibri"/>
                <a:ea typeface="Calibri"/>
                <a:cs typeface="Calibri"/>
                <a:sym typeface="Calibri"/>
              </a:defRPr>
            </a:lvl6pPr>
            <a:lvl7pPr marR="0" lvl="6" algn="ctr" rtl="0">
              <a:lnSpc>
                <a:spcPct val="100000"/>
              </a:lnSpc>
              <a:spcBef>
                <a:spcPts val="0"/>
              </a:spcBef>
              <a:spcAft>
                <a:spcPts val="0"/>
              </a:spcAft>
              <a:buClr>
                <a:srgbClr val="000000"/>
              </a:buClr>
              <a:buSzPts val="1400"/>
              <a:buFont typeface="Arial"/>
              <a:buNone/>
              <a:defRPr sz="3000" b="0" i="0" u="none" strike="noStrike" cap="none">
                <a:solidFill>
                  <a:schemeClr val="dk1"/>
                </a:solidFill>
                <a:latin typeface="Calibri"/>
                <a:ea typeface="Calibri"/>
                <a:cs typeface="Calibri"/>
                <a:sym typeface="Calibri"/>
              </a:defRPr>
            </a:lvl7pPr>
            <a:lvl8pPr marR="0" lvl="7" algn="ctr" rtl="0">
              <a:lnSpc>
                <a:spcPct val="100000"/>
              </a:lnSpc>
              <a:spcBef>
                <a:spcPts val="0"/>
              </a:spcBef>
              <a:spcAft>
                <a:spcPts val="0"/>
              </a:spcAft>
              <a:buClr>
                <a:srgbClr val="000000"/>
              </a:buClr>
              <a:buSzPts val="1400"/>
              <a:buFont typeface="Arial"/>
              <a:buNone/>
              <a:defRPr sz="3000" b="0" i="0" u="none" strike="noStrike" cap="none">
                <a:solidFill>
                  <a:schemeClr val="dk1"/>
                </a:solidFill>
                <a:latin typeface="Calibri"/>
                <a:ea typeface="Calibri"/>
                <a:cs typeface="Calibri"/>
                <a:sym typeface="Calibri"/>
              </a:defRPr>
            </a:lvl8pPr>
            <a:lvl9pPr marR="0" lvl="8" algn="ctr" rtl="0">
              <a:lnSpc>
                <a:spcPct val="100000"/>
              </a:lnSpc>
              <a:spcBef>
                <a:spcPts val="0"/>
              </a:spcBef>
              <a:spcAft>
                <a:spcPts val="0"/>
              </a:spcAft>
              <a:buClr>
                <a:srgbClr val="000000"/>
              </a:buClr>
              <a:buSzPts val="1400"/>
              <a:buFont typeface="Arial"/>
              <a:buNone/>
              <a:defRPr sz="3000" b="0" i="0" u="none" strike="noStrike" cap="none">
                <a:solidFill>
                  <a:schemeClr val="dk1"/>
                </a:solidFill>
                <a:latin typeface="Calibri"/>
                <a:ea typeface="Calibri"/>
                <a:cs typeface="Calibri"/>
                <a:sym typeface="Calibri"/>
              </a:defRPr>
            </a:lvl9pPr>
          </a:lstStyle>
          <a:p>
            <a:pPr algn="l" eaLnBrk="1" fontAlgn="auto" hangingPunct="1">
              <a:defRPr/>
            </a:pPr>
            <a:r>
              <a:rPr lang="en-GB" altLang="en-US" b="1" kern="0" dirty="0">
                <a:latin typeface="Times New Roman" panose="02020603050405020304" pitchFamily="18" charset="0"/>
              </a:rPr>
              <a:t>J-K Flip-flop</a:t>
            </a:r>
            <a:endParaRPr lang="en-GB" altLang="en-US" kern="0" dirty="0"/>
          </a:p>
        </p:txBody>
      </p:sp>
      <p:sp>
        <p:nvSpPr>
          <p:cNvPr id="5" name="Rectangle 3"/>
          <p:cNvSpPr txBox="1">
            <a:spLocks noChangeArrowheads="1"/>
          </p:cNvSpPr>
          <p:nvPr/>
        </p:nvSpPr>
        <p:spPr>
          <a:xfrm>
            <a:off x="228600" y="1219200"/>
            <a:ext cx="7848600" cy="3429000"/>
          </a:xfrm>
          <a:prstGeom prst="rect">
            <a:avLst/>
          </a:prstGeom>
          <a:noFill/>
          <a:ln>
            <a:noFill/>
          </a:ln>
        </p:spPr>
        <p:txBody>
          <a:bodyPr spcFirstLastPara="1" lIns="91425" tIns="45700" rIns="91425" bIns="45700"/>
          <a:lstStyle>
            <a:defPPr marR="0" lvl="0" algn="l" rtl="0">
              <a:lnSpc>
                <a:spcPct val="100000"/>
              </a:lnSpc>
              <a:spcBef>
                <a:spcPts val="0"/>
              </a:spcBef>
              <a:spcAft>
                <a:spcPts val="0"/>
              </a:spcAft>
            </a:defPPr>
            <a:lvl1pPr marL="457200" marR="0" lvl="0" indent="-431800" algn="ctr" rtl="0">
              <a:lnSpc>
                <a:spcPct val="100000"/>
              </a:lnSpc>
              <a:spcBef>
                <a:spcPts val="48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L="914400" marR="0" lvl="1" indent="-406400" algn="ctr" rtl="0">
              <a:lnSpc>
                <a:spcPct val="100000"/>
              </a:lnSpc>
              <a:spcBef>
                <a:spcPts val="420"/>
              </a:spcBef>
              <a:spcAft>
                <a:spcPts val="0"/>
              </a:spcAft>
              <a:buClr>
                <a:srgbClr val="888888"/>
              </a:buClr>
              <a:buSzPts val="2800"/>
              <a:buFont typeface="Arial"/>
              <a:buNone/>
              <a:defRPr sz="2800" b="0" i="0" u="none" strike="noStrike" cap="none">
                <a:solidFill>
                  <a:srgbClr val="888888"/>
                </a:solidFill>
                <a:latin typeface="Calibri"/>
                <a:ea typeface="Calibri"/>
                <a:cs typeface="Calibri"/>
                <a:sym typeface="Calibri"/>
              </a:defRPr>
            </a:lvl2pPr>
            <a:lvl3pPr marL="1371600" marR="0" lvl="2" indent="-381000" algn="ctr" rtl="0">
              <a:lnSpc>
                <a:spcPct val="100000"/>
              </a:lnSpc>
              <a:spcBef>
                <a:spcPts val="360"/>
              </a:spcBef>
              <a:spcAft>
                <a:spcPts val="0"/>
              </a:spcAft>
              <a:buClr>
                <a:srgbClr val="888888"/>
              </a:buClr>
              <a:buSzPts val="2400"/>
              <a:buFont typeface="Arial"/>
              <a:buNone/>
              <a:defRPr sz="2400" b="0" i="0" u="none" strike="noStrike" cap="none">
                <a:solidFill>
                  <a:srgbClr val="888888"/>
                </a:solidFill>
                <a:latin typeface="Calibri"/>
                <a:ea typeface="Calibri"/>
                <a:cs typeface="Calibri"/>
                <a:sym typeface="Calibri"/>
              </a:defRPr>
            </a:lvl3pPr>
            <a:lvl4pPr marL="1828800" marR="0" lvl="3" indent="-355600" algn="ctr" rtl="0">
              <a:lnSpc>
                <a:spcPct val="100000"/>
              </a:lnSpc>
              <a:spcBef>
                <a:spcPts val="3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4pPr>
            <a:lvl5pPr marL="2286000" marR="0" lvl="4" indent="-355600" algn="ctr" rtl="0">
              <a:lnSpc>
                <a:spcPct val="100000"/>
              </a:lnSpc>
              <a:spcBef>
                <a:spcPts val="3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5pPr>
            <a:lvl6pPr marL="2743200" marR="0" lvl="5" indent="-355600" algn="ctr" rtl="0">
              <a:lnSpc>
                <a:spcPct val="100000"/>
              </a:lnSpc>
              <a:spcBef>
                <a:spcPts val="3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6pPr>
            <a:lvl7pPr marL="3200400" marR="0" lvl="6" indent="-355600" algn="ctr" rtl="0">
              <a:lnSpc>
                <a:spcPct val="100000"/>
              </a:lnSpc>
              <a:spcBef>
                <a:spcPts val="3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7pPr>
            <a:lvl8pPr marL="3657600" marR="0" lvl="7" indent="-355600" algn="ctr" rtl="0">
              <a:lnSpc>
                <a:spcPct val="100000"/>
              </a:lnSpc>
              <a:spcBef>
                <a:spcPts val="3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8pPr>
            <a:lvl9pPr marL="4114800" marR="0" lvl="8" indent="-355600" algn="ctr" rtl="0">
              <a:lnSpc>
                <a:spcPct val="100000"/>
              </a:lnSpc>
              <a:spcBef>
                <a:spcPts val="3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9pPr>
          </a:lstStyle>
          <a:p>
            <a:pPr algn="l" eaLnBrk="1" fontAlgn="auto" hangingPunct="1">
              <a:spcBef>
                <a:spcPct val="40000"/>
              </a:spcBef>
              <a:buSzPct val="120000"/>
              <a:buFont typeface="Wingdings" panose="05000000000000000000" pitchFamily="2" charset="2"/>
              <a:buChar char="§"/>
              <a:defRPr/>
            </a:pPr>
            <a:r>
              <a:rPr lang="en-GB" altLang="en-US" kern="0">
                <a:solidFill>
                  <a:srgbClr val="0000CC"/>
                </a:solidFill>
                <a:sym typeface="Symbol" panose="05050102010706020507" pitchFamily="18" charset="2"/>
              </a:rPr>
              <a:t>J-K flip-flop</a:t>
            </a:r>
            <a:r>
              <a:rPr lang="en-GB" altLang="en-US" kern="0">
                <a:sym typeface="Symbol" panose="05050102010706020507" pitchFamily="18" charset="2"/>
              </a:rPr>
              <a:t>: Q and Q' are fed back to the pulse-steering NAND gates.</a:t>
            </a:r>
          </a:p>
          <a:p>
            <a:pPr algn="l" eaLnBrk="1" fontAlgn="auto" hangingPunct="1">
              <a:spcBef>
                <a:spcPct val="40000"/>
              </a:spcBef>
              <a:buSzPct val="120000"/>
              <a:buFont typeface="Wingdings" panose="05000000000000000000" pitchFamily="2" charset="2"/>
              <a:buChar char="§"/>
              <a:defRPr/>
            </a:pPr>
            <a:r>
              <a:rPr lang="en-GB" altLang="en-US" kern="0">
                <a:sym typeface="Symbol" panose="05050102010706020507" pitchFamily="18" charset="2"/>
              </a:rPr>
              <a:t>No invalid state.</a:t>
            </a:r>
          </a:p>
          <a:p>
            <a:pPr algn="l" eaLnBrk="1" fontAlgn="auto" hangingPunct="1">
              <a:spcBef>
                <a:spcPct val="40000"/>
              </a:spcBef>
              <a:buSzPct val="120000"/>
              <a:buFont typeface="Wingdings" panose="05000000000000000000" pitchFamily="2" charset="2"/>
              <a:buChar char="§"/>
              <a:defRPr/>
            </a:pPr>
            <a:r>
              <a:rPr lang="en-GB" altLang="en-US" kern="0">
                <a:sym typeface="Symbol" panose="05050102010706020507" pitchFamily="18" charset="2"/>
              </a:rPr>
              <a:t>Include a </a:t>
            </a:r>
            <a:r>
              <a:rPr lang="en-GB" altLang="en-US" i="1" kern="0">
                <a:sym typeface="Symbol" panose="05050102010706020507" pitchFamily="18" charset="2"/>
              </a:rPr>
              <a:t>toggle</a:t>
            </a:r>
            <a:r>
              <a:rPr lang="en-GB" altLang="en-US" kern="0">
                <a:sym typeface="Symbol" panose="05050102010706020507" pitchFamily="18" charset="2"/>
              </a:rPr>
              <a:t> state.</a:t>
            </a:r>
          </a:p>
          <a:p>
            <a:pPr lvl="1" algn="l" eaLnBrk="1" fontAlgn="auto" hangingPunct="1">
              <a:buSzPct val="90000"/>
              <a:buFont typeface="Wingdings" panose="05000000000000000000" pitchFamily="2" charset="2"/>
              <a:buChar char="v"/>
              <a:defRPr/>
            </a:pPr>
            <a:r>
              <a:rPr lang="en-GB" altLang="en-US" i="1" kern="0">
                <a:sym typeface="Symbol" panose="05050102010706020507" pitchFamily="18" charset="2"/>
              </a:rPr>
              <a:t>J</a:t>
            </a:r>
            <a:r>
              <a:rPr lang="en-GB" altLang="en-US" kern="0">
                <a:sym typeface="Symbol" panose="05050102010706020507" pitchFamily="18" charset="2"/>
              </a:rPr>
              <a:t>=HIGH (and </a:t>
            </a:r>
            <a:r>
              <a:rPr lang="en-GB" altLang="en-US" i="1" kern="0">
                <a:sym typeface="Symbol" panose="05050102010706020507" pitchFamily="18" charset="2"/>
              </a:rPr>
              <a:t>K</a:t>
            </a:r>
            <a:r>
              <a:rPr lang="en-GB" altLang="en-US" kern="0">
                <a:sym typeface="Symbol" panose="05050102010706020507" pitchFamily="18" charset="2"/>
              </a:rPr>
              <a:t>=LOW) </a:t>
            </a:r>
            <a:r>
              <a:rPr lang="en-GB" altLang="en-US" kern="0">
                <a:latin typeface="Wingdings 3" panose="05040102010807070707" pitchFamily="18" charset="2"/>
                <a:sym typeface="ZapfDingbats" pitchFamily="82" charset="2"/>
              </a:rPr>
              <a:t>a</a:t>
            </a:r>
            <a:r>
              <a:rPr lang="en-GB" altLang="en-US" kern="0">
                <a:sym typeface="Symbol" panose="05050102010706020507" pitchFamily="18" charset="2"/>
              </a:rPr>
              <a:t> SET state</a:t>
            </a:r>
          </a:p>
          <a:p>
            <a:pPr lvl="1" algn="l" eaLnBrk="1" fontAlgn="auto" hangingPunct="1">
              <a:buSzPct val="90000"/>
              <a:buFont typeface="Wingdings" panose="05000000000000000000" pitchFamily="2" charset="2"/>
              <a:buChar char="v"/>
              <a:defRPr/>
            </a:pPr>
            <a:r>
              <a:rPr lang="en-GB" altLang="en-US" i="1" kern="0">
                <a:sym typeface="Symbol" panose="05050102010706020507" pitchFamily="18" charset="2"/>
              </a:rPr>
              <a:t>K</a:t>
            </a:r>
            <a:r>
              <a:rPr lang="en-GB" altLang="en-US" kern="0">
                <a:sym typeface="Symbol" panose="05050102010706020507" pitchFamily="18" charset="2"/>
              </a:rPr>
              <a:t>=HIGH (and </a:t>
            </a:r>
            <a:r>
              <a:rPr lang="en-GB" altLang="en-US" i="1" kern="0">
                <a:sym typeface="Symbol" panose="05050102010706020507" pitchFamily="18" charset="2"/>
              </a:rPr>
              <a:t>J</a:t>
            </a:r>
            <a:r>
              <a:rPr lang="en-GB" altLang="en-US" kern="0">
                <a:sym typeface="Symbol" panose="05050102010706020507" pitchFamily="18" charset="2"/>
              </a:rPr>
              <a:t>=LOW) </a:t>
            </a:r>
            <a:r>
              <a:rPr lang="en-GB" altLang="en-US" kern="0">
                <a:latin typeface="Wingdings 3" panose="05040102010807070707" pitchFamily="18" charset="2"/>
                <a:sym typeface="ZapfDingbats" pitchFamily="82" charset="2"/>
              </a:rPr>
              <a:t>a</a:t>
            </a:r>
            <a:r>
              <a:rPr lang="en-GB" altLang="en-US" kern="0">
                <a:sym typeface="Symbol" panose="05050102010706020507" pitchFamily="18" charset="2"/>
              </a:rPr>
              <a:t> RESET state</a:t>
            </a:r>
          </a:p>
          <a:p>
            <a:pPr lvl="1" algn="l" eaLnBrk="1" fontAlgn="auto" hangingPunct="1">
              <a:buSzPct val="90000"/>
              <a:buFont typeface="Wingdings" panose="05000000000000000000" pitchFamily="2" charset="2"/>
              <a:buChar char="v"/>
              <a:defRPr/>
            </a:pPr>
            <a:r>
              <a:rPr lang="en-GB" altLang="en-US" kern="0">
                <a:sym typeface="Symbol" panose="05050102010706020507" pitchFamily="18" charset="2"/>
              </a:rPr>
              <a:t>both inputs LOW </a:t>
            </a:r>
            <a:r>
              <a:rPr lang="en-GB" altLang="en-US" kern="0">
                <a:latin typeface="Wingdings 3" panose="05040102010807070707" pitchFamily="18" charset="2"/>
                <a:sym typeface="ZapfDingbats" pitchFamily="82" charset="2"/>
              </a:rPr>
              <a:t>a</a:t>
            </a:r>
            <a:r>
              <a:rPr lang="en-GB" altLang="en-US" kern="0">
                <a:sym typeface="Symbol" panose="05050102010706020507" pitchFamily="18" charset="2"/>
              </a:rPr>
              <a:t> no change</a:t>
            </a:r>
          </a:p>
          <a:p>
            <a:pPr lvl="1" algn="l" eaLnBrk="1" fontAlgn="auto" hangingPunct="1">
              <a:buSzPct val="90000"/>
              <a:buFont typeface="Wingdings" panose="05000000000000000000" pitchFamily="2" charset="2"/>
              <a:buChar char="v"/>
              <a:defRPr/>
            </a:pPr>
            <a:r>
              <a:rPr lang="en-GB" altLang="en-US" kern="0">
                <a:sym typeface="Symbol" panose="05050102010706020507" pitchFamily="18" charset="2"/>
              </a:rPr>
              <a:t>both inputs HIGH </a:t>
            </a:r>
            <a:r>
              <a:rPr lang="en-GB" altLang="en-US" kern="0">
                <a:latin typeface="Wingdings 3" panose="05040102010807070707" pitchFamily="18" charset="2"/>
                <a:sym typeface="ZapfDingbats" pitchFamily="82" charset="2"/>
              </a:rPr>
              <a:t>a</a:t>
            </a:r>
            <a:r>
              <a:rPr lang="en-GB" altLang="en-US" kern="0">
                <a:sym typeface="Symbol" panose="05050102010706020507" pitchFamily="18" charset="2"/>
              </a:rPr>
              <a:t> toggle</a:t>
            </a:r>
            <a:endParaRPr lang="en-GB" altLang="en-US" kern="0" dirty="0">
              <a:sym typeface="Symbol" panose="05050102010706020507" pitchFamily="18" charset="2"/>
            </a:endParaRPr>
          </a:p>
        </p:txBody>
      </p:sp>
    </p:spTree>
    <p:extLst>
      <p:ext uri="{BB962C8B-B14F-4D97-AF65-F5344CB8AC3E}">
        <p14:creationId xmlns:p14="http://schemas.microsoft.com/office/powerpoint/2010/main" val="508061226"/>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2EF29B-D577-774D-B3E9-DE8CE55A6236}"/>
              </a:ext>
            </a:extLst>
          </p:cNvPr>
          <p:cNvSpPr>
            <a:spLocks noGrp="1"/>
          </p:cNvSpPr>
          <p:nvPr>
            <p:ph type="ctrTitle"/>
          </p:nvPr>
        </p:nvSpPr>
        <p:spPr/>
        <p:txBody>
          <a:bodyPr/>
          <a:lstStyle/>
          <a:p>
            <a:r>
              <a:rPr lang="en-US" dirty="0"/>
              <a:t>JK Flip Flop</a:t>
            </a:r>
            <a:endParaRPr lang="en-IN" dirty="0"/>
          </a:p>
        </p:txBody>
      </p:sp>
      <p:sp>
        <p:nvSpPr>
          <p:cNvPr id="4" name="Slide Number Placeholder 3">
            <a:extLst>
              <a:ext uri="{FF2B5EF4-FFF2-40B4-BE49-F238E27FC236}">
                <a16:creationId xmlns:a16="http://schemas.microsoft.com/office/drawing/2014/main" id="{2C145E5F-C59A-7167-AD84-FE486E9A70DB}"/>
              </a:ext>
            </a:extLst>
          </p:cNvPr>
          <p:cNvSpPr>
            <a:spLocks noGrp="1"/>
          </p:cNvSpPr>
          <p:nvPr>
            <p:ph type="sldNum" idx="12"/>
          </p:nvPr>
        </p:nvSpPr>
        <p:spPr/>
        <p:txBody>
          <a:bodyPr/>
          <a:lstStyle/>
          <a:p>
            <a:fld id="{53114E05-3051-4B4D-B4A6-1FD6CE6250CE}" type="slidenum">
              <a:rPr lang="en-US" altLang="" smtClean="0"/>
              <a:pPr/>
              <a:t>187</a:t>
            </a:fld>
            <a:endParaRPr lang="en-US" altLang=""/>
          </a:p>
        </p:txBody>
      </p:sp>
      <p:pic>
        <p:nvPicPr>
          <p:cNvPr id="6" name="Picture 5">
            <a:extLst>
              <a:ext uri="{FF2B5EF4-FFF2-40B4-BE49-F238E27FC236}">
                <a16:creationId xmlns:a16="http://schemas.microsoft.com/office/drawing/2014/main" id="{6F7E8E0F-932A-BD9F-F7D7-133E7590B116}"/>
              </a:ext>
            </a:extLst>
          </p:cNvPr>
          <p:cNvPicPr>
            <a:picLocks noChangeAspect="1"/>
          </p:cNvPicPr>
          <p:nvPr/>
        </p:nvPicPr>
        <p:blipFill>
          <a:blip r:embed="rId2"/>
          <a:stretch>
            <a:fillRect/>
          </a:stretch>
        </p:blipFill>
        <p:spPr>
          <a:xfrm>
            <a:off x="835820" y="1617746"/>
            <a:ext cx="6974680" cy="3622508"/>
          </a:xfrm>
          <a:prstGeom prst="rect">
            <a:avLst/>
          </a:prstGeom>
        </p:spPr>
      </p:pic>
    </p:spTree>
    <p:extLst>
      <p:ext uri="{BB962C8B-B14F-4D97-AF65-F5344CB8AC3E}">
        <p14:creationId xmlns:p14="http://schemas.microsoft.com/office/powerpoint/2010/main" val="3968296134"/>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0EEDE5-8311-1259-E20B-F14453BE7CD0}"/>
              </a:ext>
            </a:extLst>
          </p:cNvPr>
          <p:cNvSpPr>
            <a:spLocks noGrp="1"/>
          </p:cNvSpPr>
          <p:nvPr>
            <p:ph type="ctrTitle"/>
          </p:nvPr>
        </p:nvSpPr>
        <p:spPr/>
        <p:txBody>
          <a:bodyPr/>
          <a:lstStyle/>
          <a:p>
            <a:r>
              <a:rPr lang="en-US" dirty="0"/>
              <a:t>Characteristic Table- JK Flip Flop</a:t>
            </a:r>
            <a:br>
              <a:rPr lang="en-IN" dirty="0"/>
            </a:br>
            <a:endParaRPr lang="en-IN" dirty="0"/>
          </a:p>
        </p:txBody>
      </p:sp>
      <p:sp>
        <p:nvSpPr>
          <p:cNvPr id="3" name="Subtitle 2">
            <a:extLst>
              <a:ext uri="{FF2B5EF4-FFF2-40B4-BE49-F238E27FC236}">
                <a16:creationId xmlns:a16="http://schemas.microsoft.com/office/drawing/2014/main" id="{A3B461D6-6303-D9EB-0341-C10E216C9E2C}"/>
              </a:ext>
            </a:extLst>
          </p:cNvPr>
          <p:cNvSpPr>
            <a:spLocks noGrp="1"/>
          </p:cNvSpPr>
          <p:nvPr>
            <p:ph type="subTitle" idx="1"/>
          </p:nvPr>
        </p:nvSpPr>
        <p:spPr>
          <a:xfrm>
            <a:off x="561474" y="914401"/>
            <a:ext cx="8125326" cy="5181599"/>
          </a:xfrm>
        </p:spPr>
        <p:txBody>
          <a:bodyPr/>
          <a:lstStyle/>
          <a:p>
            <a:r>
              <a:rPr lang="en-US" dirty="0"/>
              <a:t>Characteristic Table- JK Flip Flop</a:t>
            </a:r>
            <a:endParaRPr lang="en-IN" dirty="0"/>
          </a:p>
          <a:p>
            <a:endParaRPr lang="en-IN" dirty="0"/>
          </a:p>
        </p:txBody>
      </p:sp>
      <p:sp>
        <p:nvSpPr>
          <p:cNvPr id="4" name="Slide Number Placeholder 3">
            <a:extLst>
              <a:ext uri="{FF2B5EF4-FFF2-40B4-BE49-F238E27FC236}">
                <a16:creationId xmlns:a16="http://schemas.microsoft.com/office/drawing/2014/main" id="{91CDC775-CB10-D3E4-A985-574D8A3618A4}"/>
              </a:ext>
            </a:extLst>
          </p:cNvPr>
          <p:cNvSpPr>
            <a:spLocks noGrp="1"/>
          </p:cNvSpPr>
          <p:nvPr>
            <p:ph type="sldNum" idx="12"/>
          </p:nvPr>
        </p:nvSpPr>
        <p:spPr/>
        <p:txBody>
          <a:bodyPr/>
          <a:lstStyle/>
          <a:p>
            <a:fld id="{53114E05-3051-4B4D-B4A6-1FD6CE6250CE}" type="slidenum">
              <a:rPr lang="en-US" altLang="" smtClean="0"/>
              <a:pPr/>
              <a:t>188</a:t>
            </a:fld>
            <a:endParaRPr lang="en-US" altLang=""/>
          </a:p>
        </p:txBody>
      </p:sp>
      <p:pic>
        <p:nvPicPr>
          <p:cNvPr id="6" name="Picture 5">
            <a:extLst>
              <a:ext uri="{FF2B5EF4-FFF2-40B4-BE49-F238E27FC236}">
                <a16:creationId xmlns:a16="http://schemas.microsoft.com/office/drawing/2014/main" id="{D5FA5742-6077-BF22-16DA-C8FDE0B15822}"/>
              </a:ext>
            </a:extLst>
          </p:cNvPr>
          <p:cNvPicPr>
            <a:picLocks noChangeAspect="1"/>
          </p:cNvPicPr>
          <p:nvPr/>
        </p:nvPicPr>
        <p:blipFill>
          <a:blip r:embed="rId2"/>
          <a:stretch>
            <a:fillRect/>
          </a:stretch>
        </p:blipFill>
        <p:spPr>
          <a:xfrm>
            <a:off x="1657184" y="1583832"/>
            <a:ext cx="5829631" cy="4359767"/>
          </a:xfrm>
          <a:prstGeom prst="rect">
            <a:avLst/>
          </a:prstGeom>
        </p:spPr>
      </p:pic>
    </p:spTree>
    <p:extLst>
      <p:ext uri="{BB962C8B-B14F-4D97-AF65-F5344CB8AC3E}">
        <p14:creationId xmlns:p14="http://schemas.microsoft.com/office/powerpoint/2010/main" val="784318934"/>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8351DD-55D1-DC0D-5272-428C46FB5C67}"/>
              </a:ext>
            </a:extLst>
          </p:cNvPr>
          <p:cNvSpPr>
            <a:spLocks noGrp="1"/>
          </p:cNvSpPr>
          <p:nvPr>
            <p:ph type="ctrTitle"/>
          </p:nvPr>
        </p:nvSpPr>
        <p:spPr/>
        <p:txBody>
          <a:bodyPr/>
          <a:lstStyle/>
          <a:p>
            <a:r>
              <a:rPr lang="en-US" dirty="0"/>
              <a:t>Logical Symbol and excitation Table</a:t>
            </a:r>
            <a:endParaRPr lang="en-IN" dirty="0"/>
          </a:p>
        </p:txBody>
      </p:sp>
      <p:sp>
        <p:nvSpPr>
          <p:cNvPr id="3" name="Subtitle 2">
            <a:extLst>
              <a:ext uri="{FF2B5EF4-FFF2-40B4-BE49-F238E27FC236}">
                <a16:creationId xmlns:a16="http://schemas.microsoft.com/office/drawing/2014/main" id="{94E6109E-81EE-A715-68B6-5ECACCCED7B9}"/>
              </a:ext>
            </a:extLst>
          </p:cNvPr>
          <p:cNvSpPr>
            <a:spLocks noGrp="1"/>
          </p:cNvSpPr>
          <p:nvPr>
            <p:ph type="subTitle" idx="1"/>
          </p:nvPr>
        </p:nvSpPr>
        <p:spPr>
          <a:xfrm>
            <a:off x="385011" y="1074821"/>
            <a:ext cx="8301789" cy="5021179"/>
          </a:xfrm>
        </p:spPr>
        <p:txBody>
          <a:bodyPr/>
          <a:lstStyle/>
          <a:p>
            <a:r>
              <a:rPr lang="en-US" dirty="0"/>
              <a:t>Logical Symbol and excitation Table</a:t>
            </a:r>
            <a:endParaRPr lang="en-IN" dirty="0"/>
          </a:p>
        </p:txBody>
      </p:sp>
      <p:sp>
        <p:nvSpPr>
          <p:cNvPr id="4" name="Slide Number Placeholder 3">
            <a:extLst>
              <a:ext uri="{FF2B5EF4-FFF2-40B4-BE49-F238E27FC236}">
                <a16:creationId xmlns:a16="http://schemas.microsoft.com/office/drawing/2014/main" id="{45886362-311F-F26C-FD27-CEAF4DBEB5F8}"/>
              </a:ext>
            </a:extLst>
          </p:cNvPr>
          <p:cNvSpPr>
            <a:spLocks noGrp="1"/>
          </p:cNvSpPr>
          <p:nvPr>
            <p:ph type="sldNum" idx="12"/>
          </p:nvPr>
        </p:nvSpPr>
        <p:spPr/>
        <p:txBody>
          <a:bodyPr/>
          <a:lstStyle/>
          <a:p>
            <a:fld id="{53114E05-3051-4B4D-B4A6-1FD6CE6250CE}" type="slidenum">
              <a:rPr lang="en-US" altLang="" smtClean="0"/>
              <a:pPr/>
              <a:t>189</a:t>
            </a:fld>
            <a:endParaRPr lang="en-US" altLang=""/>
          </a:p>
        </p:txBody>
      </p:sp>
      <p:pic>
        <p:nvPicPr>
          <p:cNvPr id="8" name="Picture 7">
            <a:extLst>
              <a:ext uri="{FF2B5EF4-FFF2-40B4-BE49-F238E27FC236}">
                <a16:creationId xmlns:a16="http://schemas.microsoft.com/office/drawing/2014/main" id="{5CAA487C-546F-3A29-FAD1-572F2A0E6C46}"/>
              </a:ext>
            </a:extLst>
          </p:cNvPr>
          <p:cNvPicPr>
            <a:picLocks noChangeAspect="1"/>
          </p:cNvPicPr>
          <p:nvPr/>
        </p:nvPicPr>
        <p:blipFill>
          <a:blip r:embed="rId2"/>
          <a:stretch>
            <a:fillRect/>
          </a:stretch>
        </p:blipFill>
        <p:spPr>
          <a:xfrm>
            <a:off x="385011" y="2659480"/>
            <a:ext cx="3037452" cy="2105025"/>
          </a:xfrm>
          <a:prstGeom prst="rect">
            <a:avLst/>
          </a:prstGeom>
        </p:spPr>
      </p:pic>
      <p:pic>
        <p:nvPicPr>
          <p:cNvPr id="10" name="Picture 9">
            <a:extLst>
              <a:ext uri="{FF2B5EF4-FFF2-40B4-BE49-F238E27FC236}">
                <a16:creationId xmlns:a16="http://schemas.microsoft.com/office/drawing/2014/main" id="{D17746E1-9D1D-D89D-E0FE-A69DCAF39ED1}"/>
              </a:ext>
            </a:extLst>
          </p:cNvPr>
          <p:cNvPicPr>
            <a:picLocks noChangeAspect="1"/>
          </p:cNvPicPr>
          <p:nvPr/>
        </p:nvPicPr>
        <p:blipFill>
          <a:blip r:embed="rId3"/>
          <a:stretch>
            <a:fillRect/>
          </a:stretch>
        </p:blipFill>
        <p:spPr>
          <a:xfrm>
            <a:off x="3651732" y="2445793"/>
            <a:ext cx="4805799" cy="2532397"/>
          </a:xfrm>
          <a:prstGeom prst="rect">
            <a:avLst/>
          </a:prstGeom>
        </p:spPr>
      </p:pic>
    </p:spTree>
    <p:extLst>
      <p:ext uri="{BB962C8B-B14F-4D97-AF65-F5344CB8AC3E}">
        <p14:creationId xmlns:p14="http://schemas.microsoft.com/office/powerpoint/2010/main" val="401261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47"/>
          <p:cNvSpPr txBox="1">
            <a:spLocks noGrp="1"/>
          </p:cNvSpPr>
          <p:nvPr>
            <p:ph type="title"/>
          </p:nvPr>
        </p:nvSpPr>
        <p:spPr>
          <a:xfrm>
            <a:off x="0" y="0"/>
            <a:ext cx="6477000" cy="8382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b="1"/>
              <a:t>Decimal to Binary</a:t>
            </a:r>
            <a:endParaRPr/>
          </a:p>
        </p:txBody>
      </p:sp>
      <p:sp>
        <p:nvSpPr>
          <p:cNvPr id="215" name="Google Shape;215;p4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a:t>19</a:t>
            </a:fld>
            <a:endParaRPr/>
          </a:p>
        </p:txBody>
      </p:sp>
      <p:sp>
        <p:nvSpPr>
          <p:cNvPr id="216" name="Google Shape;216;p47"/>
          <p:cNvSpPr txBox="1">
            <a:spLocks noGrp="1"/>
          </p:cNvSpPr>
          <p:nvPr>
            <p:ph type="body" idx="1"/>
          </p:nvPr>
        </p:nvSpPr>
        <p:spPr>
          <a:xfrm>
            <a:off x="542925" y="1460978"/>
            <a:ext cx="7886700" cy="3263504"/>
          </a:xfrm>
          <a:prstGeom prst="rect">
            <a:avLst/>
          </a:prstGeom>
          <a:noFill/>
          <a:ln>
            <a:noFill/>
          </a:ln>
        </p:spPr>
        <p:txBody>
          <a:bodyPr spcFirstLastPara="1" wrap="square" lIns="91425" tIns="45700" rIns="91425" bIns="45700" anchor="t" anchorCtr="0">
            <a:noAutofit/>
          </a:bodyPr>
          <a:lstStyle/>
          <a:p>
            <a:pPr marL="457200" lvl="0" indent="-342900" algn="l" rtl="0">
              <a:lnSpc>
                <a:spcPct val="100000"/>
              </a:lnSpc>
              <a:spcBef>
                <a:spcPts val="360"/>
              </a:spcBef>
              <a:spcAft>
                <a:spcPts val="0"/>
              </a:spcAft>
              <a:buClr>
                <a:schemeClr val="dk1"/>
              </a:buClr>
              <a:buSzPts val="1800"/>
              <a:buChar char="•"/>
            </a:pPr>
            <a:r>
              <a:rPr lang="en-US"/>
              <a:t>Divide by two, keep track of the remainder</a:t>
            </a:r>
            <a:endParaRPr/>
          </a:p>
          <a:p>
            <a:pPr marL="457200" lvl="0" indent="-342900" algn="l" rtl="0">
              <a:lnSpc>
                <a:spcPct val="100000"/>
              </a:lnSpc>
              <a:spcBef>
                <a:spcPts val="360"/>
              </a:spcBef>
              <a:spcAft>
                <a:spcPts val="0"/>
              </a:spcAft>
              <a:buClr>
                <a:schemeClr val="dk1"/>
              </a:buClr>
              <a:buSzPts val="1800"/>
              <a:buChar char="•"/>
            </a:pPr>
            <a:r>
              <a:rPr lang="en-US"/>
              <a:t>Example:</a:t>
            </a:r>
            <a:endParaRPr/>
          </a:p>
        </p:txBody>
      </p:sp>
      <p:pic>
        <p:nvPicPr>
          <p:cNvPr id="217" name="Google Shape;217;p47"/>
          <p:cNvPicPr preferRelativeResize="0"/>
          <p:nvPr/>
        </p:nvPicPr>
        <p:blipFill rotWithShape="1">
          <a:blip r:embed="rId3">
            <a:alphaModFix/>
          </a:blip>
          <a:srcRect/>
          <a:stretch/>
        </p:blipFill>
        <p:spPr>
          <a:xfrm>
            <a:off x="855115" y="2886075"/>
            <a:ext cx="5072792" cy="2510947"/>
          </a:xfrm>
          <a:prstGeom prst="rect">
            <a:avLst/>
          </a:prstGeom>
          <a:noFill/>
          <a:ln>
            <a:noFill/>
          </a:ln>
        </p:spPr>
      </p:pic>
      <p:pic>
        <p:nvPicPr>
          <p:cNvPr id="218" name="Google Shape;218;p47"/>
          <p:cNvPicPr preferRelativeResize="0"/>
          <p:nvPr/>
        </p:nvPicPr>
        <p:blipFill rotWithShape="1">
          <a:blip r:embed="rId4">
            <a:alphaModFix/>
          </a:blip>
          <a:srcRect/>
          <a:stretch/>
        </p:blipFill>
        <p:spPr>
          <a:xfrm>
            <a:off x="6086969" y="4765991"/>
            <a:ext cx="2000250" cy="364331"/>
          </a:xfrm>
          <a:prstGeom prst="rect">
            <a:avLst/>
          </a:prstGeom>
          <a:noFill/>
          <a:ln>
            <a:noFill/>
          </a:ln>
        </p:spPr>
      </p:pic>
    </p:spTree>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D3D309-030E-E15E-03FB-DB5AC395D1DF}"/>
              </a:ext>
            </a:extLst>
          </p:cNvPr>
          <p:cNvSpPr>
            <a:spLocks noGrp="1"/>
          </p:cNvSpPr>
          <p:nvPr>
            <p:ph type="ctrTitle"/>
          </p:nvPr>
        </p:nvSpPr>
        <p:spPr/>
        <p:txBody>
          <a:bodyPr/>
          <a:lstStyle/>
          <a:p>
            <a:r>
              <a:rPr lang="en-US" dirty="0"/>
              <a:t>T Flip Flop</a:t>
            </a:r>
            <a:endParaRPr lang="en-IN" dirty="0"/>
          </a:p>
        </p:txBody>
      </p:sp>
      <p:sp>
        <p:nvSpPr>
          <p:cNvPr id="3" name="Subtitle 2">
            <a:extLst>
              <a:ext uri="{FF2B5EF4-FFF2-40B4-BE49-F238E27FC236}">
                <a16:creationId xmlns:a16="http://schemas.microsoft.com/office/drawing/2014/main" id="{C0314160-B3D6-A173-37C6-A132DFB651D3}"/>
              </a:ext>
            </a:extLst>
          </p:cNvPr>
          <p:cNvSpPr>
            <a:spLocks noGrp="1"/>
          </p:cNvSpPr>
          <p:nvPr>
            <p:ph type="subTitle" idx="1"/>
          </p:nvPr>
        </p:nvSpPr>
        <p:spPr/>
        <p:txBody>
          <a:bodyPr/>
          <a:lstStyle/>
          <a:p>
            <a:r>
              <a:rPr lang="en-US" dirty="0"/>
              <a:t>T Flip Flop</a:t>
            </a:r>
            <a:endParaRPr lang="en-IN" dirty="0"/>
          </a:p>
        </p:txBody>
      </p:sp>
      <p:sp>
        <p:nvSpPr>
          <p:cNvPr id="4" name="Slide Number Placeholder 3">
            <a:extLst>
              <a:ext uri="{FF2B5EF4-FFF2-40B4-BE49-F238E27FC236}">
                <a16:creationId xmlns:a16="http://schemas.microsoft.com/office/drawing/2014/main" id="{F82272CB-CA65-E5A4-0C84-4DEE3192F82C}"/>
              </a:ext>
            </a:extLst>
          </p:cNvPr>
          <p:cNvSpPr>
            <a:spLocks noGrp="1"/>
          </p:cNvSpPr>
          <p:nvPr>
            <p:ph type="sldNum" idx="12"/>
          </p:nvPr>
        </p:nvSpPr>
        <p:spPr/>
        <p:txBody>
          <a:bodyPr/>
          <a:lstStyle/>
          <a:p>
            <a:fld id="{53114E05-3051-4B4D-B4A6-1FD6CE6250CE}" type="slidenum">
              <a:rPr lang="en-US" altLang="" smtClean="0"/>
              <a:pPr/>
              <a:t>190</a:t>
            </a:fld>
            <a:endParaRPr lang="en-US" altLang=""/>
          </a:p>
        </p:txBody>
      </p:sp>
      <p:sp>
        <p:nvSpPr>
          <p:cNvPr id="6" name="TextBox 5">
            <a:extLst>
              <a:ext uri="{FF2B5EF4-FFF2-40B4-BE49-F238E27FC236}">
                <a16:creationId xmlns:a16="http://schemas.microsoft.com/office/drawing/2014/main" id="{46B9D6F9-3235-5542-EAA4-2BB14E16F84C}"/>
              </a:ext>
            </a:extLst>
          </p:cNvPr>
          <p:cNvSpPr txBox="1"/>
          <p:nvPr/>
        </p:nvSpPr>
        <p:spPr>
          <a:xfrm>
            <a:off x="1772653" y="2092006"/>
            <a:ext cx="4572000" cy="369332"/>
          </a:xfrm>
          <a:prstGeom prst="rect">
            <a:avLst/>
          </a:prstGeom>
          <a:noFill/>
        </p:spPr>
        <p:txBody>
          <a:bodyPr wrap="square">
            <a:spAutoFit/>
          </a:bodyPr>
          <a:lstStyle/>
          <a:p>
            <a:r>
              <a:rPr lang="en-US" sz="1800" dirty="0"/>
              <a:t>In T flip flop, "T" defines the term "Toggle".</a:t>
            </a:r>
            <a:endParaRPr lang="en-IN" sz="1800" dirty="0"/>
          </a:p>
        </p:txBody>
      </p:sp>
      <p:pic>
        <p:nvPicPr>
          <p:cNvPr id="8" name="Picture 7">
            <a:extLst>
              <a:ext uri="{FF2B5EF4-FFF2-40B4-BE49-F238E27FC236}">
                <a16:creationId xmlns:a16="http://schemas.microsoft.com/office/drawing/2014/main" id="{6013FC50-CF08-BD39-0560-9438D469C3AD}"/>
              </a:ext>
            </a:extLst>
          </p:cNvPr>
          <p:cNvPicPr>
            <a:picLocks noChangeAspect="1"/>
          </p:cNvPicPr>
          <p:nvPr/>
        </p:nvPicPr>
        <p:blipFill>
          <a:blip r:embed="rId2"/>
          <a:stretch>
            <a:fillRect/>
          </a:stretch>
        </p:blipFill>
        <p:spPr>
          <a:xfrm>
            <a:off x="2228850" y="3139363"/>
            <a:ext cx="4686300" cy="2514600"/>
          </a:xfrm>
          <a:prstGeom prst="rect">
            <a:avLst/>
          </a:prstGeom>
        </p:spPr>
      </p:pic>
    </p:spTree>
    <p:extLst>
      <p:ext uri="{BB962C8B-B14F-4D97-AF65-F5344CB8AC3E}">
        <p14:creationId xmlns:p14="http://schemas.microsoft.com/office/powerpoint/2010/main" val="2130345597"/>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FD9FAC-03E9-4FCE-A3B0-0880253DD7FC}"/>
              </a:ext>
            </a:extLst>
          </p:cNvPr>
          <p:cNvSpPr>
            <a:spLocks noGrp="1"/>
          </p:cNvSpPr>
          <p:nvPr>
            <p:ph type="ctrTitle"/>
          </p:nvPr>
        </p:nvSpPr>
        <p:spPr/>
        <p:txBody>
          <a:bodyPr/>
          <a:lstStyle/>
          <a:p>
            <a:r>
              <a:rPr lang="en-US" dirty="0" err="1"/>
              <a:t>Cont</a:t>
            </a:r>
            <a:r>
              <a:rPr lang="en-US" dirty="0"/>
              <a:t>…</a:t>
            </a:r>
            <a:endParaRPr lang="en-IN" dirty="0"/>
          </a:p>
        </p:txBody>
      </p:sp>
      <p:sp>
        <p:nvSpPr>
          <p:cNvPr id="4" name="Slide Number Placeholder 3">
            <a:extLst>
              <a:ext uri="{FF2B5EF4-FFF2-40B4-BE49-F238E27FC236}">
                <a16:creationId xmlns:a16="http://schemas.microsoft.com/office/drawing/2014/main" id="{9BD2DD6F-27C3-77D0-24BA-90AA9AC38518}"/>
              </a:ext>
            </a:extLst>
          </p:cNvPr>
          <p:cNvSpPr>
            <a:spLocks noGrp="1"/>
          </p:cNvSpPr>
          <p:nvPr>
            <p:ph type="sldNum" idx="12"/>
          </p:nvPr>
        </p:nvSpPr>
        <p:spPr/>
        <p:txBody>
          <a:bodyPr/>
          <a:lstStyle/>
          <a:p>
            <a:fld id="{53114E05-3051-4B4D-B4A6-1FD6CE6250CE}" type="slidenum">
              <a:rPr lang="en-US" altLang="" smtClean="0"/>
              <a:pPr/>
              <a:t>191</a:t>
            </a:fld>
            <a:endParaRPr lang="en-US" altLang=""/>
          </a:p>
        </p:txBody>
      </p:sp>
      <p:pic>
        <p:nvPicPr>
          <p:cNvPr id="6" name="Picture 5">
            <a:extLst>
              <a:ext uri="{FF2B5EF4-FFF2-40B4-BE49-F238E27FC236}">
                <a16:creationId xmlns:a16="http://schemas.microsoft.com/office/drawing/2014/main" id="{5AF86843-3ED3-12AC-5C02-FEDEB57D853D}"/>
              </a:ext>
            </a:extLst>
          </p:cNvPr>
          <p:cNvPicPr>
            <a:picLocks noChangeAspect="1"/>
          </p:cNvPicPr>
          <p:nvPr/>
        </p:nvPicPr>
        <p:blipFill>
          <a:blip r:embed="rId2"/>
          <a:stretch>
            <a:fillRect/>
          </a:stretch>
        </p:blipFill>
        <p:spPr>
          <a:xfrm>
            <a:off x="594496" y="1247043"/>
            <a:ext cx="7121756" cy="4704577"/>
          </a:xfrm>
          <a:prstGeom prst="rect">
            <a:avLst/>
          </a:prstGeom>
        </p:spPr>
      </p:pic>
    </p:spTree>
    <p:extLst>
      <p:ext uri="{BB962C8B-B14F-4D97-AF65-F5344CB8AC3E}">
        <p14:creationId xmlns:p14="http://schemas.microsoft.com/office/powerpoint/2010/main" val="268957414"/>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0B8DC3-2D5E-276B-C9D7-7D168CCCF50F}"/>
              </a:ext>
            </a:extLst>
          </p:cNvPr>
          <p:cNvSpPr>
            <a:spLocks noGrp="1"/>
          </p:cNvSpPr>
          <p:nvPr>
            <p:ph type="ctrTitle"/>
          </p:nvPr>
        </p:nvSpPr>
        <p:spPr/>
        <p:txBody>
          <a:bodyPr/>
          <a:lstStyle/>
          <a:p>
            <a:r>
              <a:rPr lang="en-US" dirty="0"/>
              <a:t>Characteristic Table- T Flip Flop</a:t>
            </a:r>
            <a:br>
              <a:rPr lang="en-IN" dirty="0"/>
            </a:br>
            <a:endParaRPr lang="en-IN" dirty="0"/>
          </a:p>
        </p:txBody>
      </p:sp>
      <p:sp>
        <p:nvSpPr>
          <p:cNvPr id="3" name="Subtitle 2">
            <a:extLst>
              <a:ext uri="{FF2B5EF4-FFF2-40B4-BE49-F238E27FC236}">
                <a16:creationId xmlns:a16="http://schemas.microsoft.com/office/drawing/2014/main" id="{A67067E5-E6E0-97E2-9D95-1421D06B566E}"/>
              </a:ext>
            </a:extLst>
          </p:cNvPr>
          <p:cNvSpPr>
            <a:spLocks noGrp="1"/>
          </p:cNvSpPr>
          <p:nvPr>
            <p:ph type="subTitle" idx="1"/>
          </p:nvPr>
        </p:nvSpPr>
        <p:spPr/>
        <p:txBody>
          <a:bodyPr/>
          <a:lstStyle/>
          <a:p>
            <a:r>
              <a:rPr lang="en-US" dirty="0"/>
              <a:t>Characteristic Table- T Flip Flop</a:t>
            </a:r>
            <a:endParaRPr lang="en-IN" dirty="0"/>
          </a:p>
          <a:p>
            <a:endParaRPr lang="en-IN" dirty="0"/>
          </a:p>
        </p:txBody>
      </p:sp>
      <p:sp>
        <p:nvSpPr>
          <p:cNvPr id="4" name="Slide Number Placeholder 3">
            <a:extLst>
              <a:ext uri="{FF2B5EF4-FFF2-40B4-BE49-F238E27FC236}">
                <a16:creationId xmlns:a16="http://schemas.microsoft.com/office/drawing/2014/main" id="{6551B530-C468-CA0D-5D93-E1174C32CEE4}"/>
              </a:ext>
            </a:extLst>
          </p:cNvPr>
          <p:cNvSpPr>
            <a:spLocks noGrp="1"/>
          </p:cNvSpPr>
          <p:nvPr>
            <p:ph type="sldNum" idx="12"/>
          </p:nvPr>
        </p:nvSpPr>
        <p:spPr/>
        <p:txBody>
          <a:bodyPr/>
          <a:lstStyle/>
          <a:p>
            <a:fld id="{53114E05-3051-4B4D-B4A6-1FD6CE6250CE}" type="slidenum">
              <a:rPr lang="en-US" altLang="" smtClean="0"/>
              <a:pPr/>
              <a:t>192</a:t>
            </a:fld>
            <a:endParaRPr lang="en-US" altLang=""/>
          </a:p>
        </p:txBody>
      </p:sp>
      <p:pic>
        <p:nvPicPr>
          <p:cNvPr id="6" name="Picture 5">
            <a:extLst>
              <a:ext uri="{FF2B5EF4-FFF2-40B4-BE49-F238E27FC236}">
                <a16:creationId xmlns:a16="http://schemas.microsoft.com/office/drawing/2014/main" id="{4E095743-061F-3FDB-D680-EE87D4E9D5D5}"/>
              </a:ext>
            </a:extLst>
          </p:cNvPr>
          <p:cNvPicPr>
            <a:picLocks noChangeAspect="1"/>
          </p:cNvPicPr>
          <p:nvPr/>
        </p:nvPicPr>
        <p:blipFill>
          <a:blip r:embed="rId2"/>
          <a:stretch>
            <a:fillRect/>
          </a:stretch>
        </p:blipFill>
        <p:spPr>
          <a:xfrm>
            <a:off x="2335347" y="2165433"/>
            <a:ext cx="4370253" cy="3481388"/>
          </a:xfrm>
          <a:prstGeom prst="rect">
            <a:avLst/>
          </a:prstGeom>
        </p:spPr>
      </p:pic>
    </p:spTree>
    <p:extLst>
      <p:ext uri="{BB962C8B-B14F-4D97-AF65-F5344CB8AC3E}">
        <p14:creationId xmlns:p14="http://schemas.microsoft.com/office/powerpoint/2010/main" val="789173559"/>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Google Shape;331;p46"/>
          <p:cNvSpPr txBox="1">
            <a:spLocks noGrp="1"/>
          </p:cNvSpPr>
          <p:nvPr>
            <p:ph type="title"/>
          </p:nvPr>
        </p:nvSpPr>
        <p:spPr>
          <a:xfrm>
            <a:off x="0" y="-1"/>
            <a:ext cx="6477000" cy="839449"/>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sz="4400" b="1" dirty="0">
                <a:solidFill>
                  <a:srgbClr val="0C0C0C"/>
                </a:solidFill>
              </a:rPr>
              <a:t>.</a:t>
            </a:r>
            <a:endParaRPr sz="4400" b="1" dirty="0">
              <a:solidFill>
                <a:srgbClr val="0C0C0C"/>
              </a:solidFill>
            </a:endParaRPr>
          </a:p>
        </p:txBody>
      </p:sp>
      <p:sp>
        <p:nvSpPr>
          <p:cNvPr id="332" name="Google Shape;332;p46"/>
          <p:cNvSpPr txBox="1">
            <a:spLocks noGrp="1"/>
          </p:cNvSpPr>
          <p:nvPr>
            <p:ph type="body" idx="1"/>
          </p:nvPr>
        </p:nvSpPr>
        <p:spPr>
          <a:xfrm>
            <a:off x="164891" y="1064302"/>
            <a:ext cx="8844197" cy="5292048"/>
          </a:xfrm>
          <a:prstGeom prst="rect">
            <a:avLst/>
          </a:prstGeom>
          <a:noFill/>
          <a:ln>
            <a:noFill/>
          </a:ln>
        </p:spPr>
        <p:txBody>
          <a:bodyPr spcFirstLastPara="1" wrap="square" lIns="91425" tIns="45700" rIns="91425" bIns="45700" anchor="t" anchorCtr="0">
            <a:noAutofit/>
          </a:bodyPr>
          <a:lstStyle/>
          <a:p>
            <a:pPr marL="114300" lvl="0" indent="0" algn="ctr" rtl="0">
              <a:lnSpc>
                <a:spcPct val="100000"/>
              </a:lnSpc>
              <a:spcBef>
                <a:spcPts val="360"/>
              </a:spcBef>
              <a:spcAft>
                <a:spcPts val="0"/>
              </a:spcAft>
              <a:buSzPts val="1800"/>
              <a:buNone/>
            </a:pPr>
            <a:endParaRPr sz="2400"/>
          </a:p>
          <a:p>
            <a:pPr marL="114300" lvl="0" indent="0" algn="ctr" rtl="0">
              <a:lnSpc>
                <a:spcPct val="100000"/>
              </a:lnSpc>
              <a:spcBef>
                <a:spcPts val="360"/>
              </a:spcBef>
              <a:spcAft>
                <a:spcPts val="0"/>
              </a:spcAft>
              <a:buSzPts val="1800"/>
              <a:buNone/>
            </a:pPr>
            <a:endParaRPr sz="2400"/>
          </a:p>
          <a:p>
            <a:pPr marL="114300" lvl="0" indent="0" algn="ctr" rtl="0">
              <a:lnSpc>
                <a:spcPct val="100000"/>
              </a:lnSpc>
              <a:spcBef>
                <a:spcPts val="360"/>
              </a:spcBef>
              <a:spcAft>
                <a:spcPts val="0"/>
              </a:spcAft>
              <a:buSzPts val="1800"/>
              <a:buNone/>
            </a:pPr>
            <a:endParaRPr sz="2400"/>
          </a:p>
          <a:p>
            <a:pPr marL="114300" lvl="0" indent="0" algn="ctr" rtl="0">
              <a:lnSpc>
                <a:spcPct val="100000"/>
              </a:lnSpc>
              <a:spcBef>
                <a:spcPts val="360"/>
              </a:spcBef>
              <a:spcAft>
                <a:spcPts val="0"/>
              </a:spcAft>
              <a:buSzPts val="1800"/>
              <a:buNone/>
            </a:pPr>
            <a:endParaRPr sz="2400"/>
          </a:p>
          <a:p>
            <a:pPr marL="114300" lvl="0" indent="0" algn="ctr" rtl="0">
              <a:lnSpc>
                <a:spcPct val="100000"/>
              </a:lnSpc>
              <a:spcBef>
                <a:spcPts val="360"/>
              </a:spcBef>
              <a:spcAft>
                <a:spcPts val="0"/>
              </a:spcAft>
              <a:buSzPts val="1800"/>
              <a:buNone/>
            </a:pPr>
            <a:endParaRPr sz="2400"/>
          </a:p>
          <a:p>
            <a:pPr marL="114300" lvl="0" indent="0" algn="ctr" rtl="0">
              <a:lnSpc>
                <a:spcPct val="100000"/>
              </a:lnSpc>
              <a:spcBef>
                <a:spcPts val="360"/>
              </a:spcBef>
              <a:spcAft>
                <a:spcPts val="0"/>
              </a:spcAft>
              <a:buSzPts val="1800"/>
              <a:buNone/>
            </a:pPr>
            <a:r>
              <a:rPr lang="en-US" sz="6000" b="1"/>
              <a:t>Thank You!</a:t>
            </a:r>
            <a:endParaRPr sz="6000" b="1"/>
          </a:p>
        </p:txBody>
      </p:sp>
      <p:sp>
        <p:nvSpPr>
          <p:cNvPr id="333" name="Google Shape;333;p4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193</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1"/>
          <p:cNvSpPr txBox="1">
            <a:spLocks noGrp="1"/>
          </p:cNvSpPr>
          <p:nvPr>
            <p:ph type="title"/>
          </p:nvPr>
        </p:nvSpPr>
        <p:spPr>
          <a:xfrm>
            <a:off x="434068" y="136525"/>
            <a:ext cx="7886700" cy="636361"/>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SzPts val="1400"/>
              <a:buNone/>
            </a:pPr>
            <a:r>
              <a:rPr lang="en-US" b="1">
                <a:latin typeface="Arial"/>
                <a:ea typeface="Arial"/>
                <a:cs typeface="Arial"/>
                <a:sym typeface="Arial"/>
              </a:rPr>
              <a:t>Signal</a:t>
            </a:r>
            <a:endParaRPr/>
          </a:p>
        </p:txBody>
      </p:sp>
      <p:sp>
        <p:nvSpPr>
          <p:cNvPr id="60" name="Google Shape;60;p1"/>
          <p:cNvSpPr txBox="1">
            <a:spLocks noGrp="1"/>
          </p:cNvSpPr>
          <p:nvPr>
            <p:ph type="body" idx="1"/>
          </p:nvPr>
        </p:nvSpPr>
        <p:spPr>
          <a:xfrm>
            <a:off x="331334" y="1163824"/>
            <a:ext cx="8481332" cy="4530351"/>
          </a:xfrm>
          <a:prstGeom prst="rect">
            <a:avLst/>
          </a:prstGeom>
          <a:noFill/>
          <a:ln>
            <a:noFill/>
          </a:ln>
        </p:spPr>
        <p:txBody>
          <a:bodyPr spcFirstLastPara="1" wrap="square" lIns="91425" tIns="45700" rIns="91425" bIns="45700" anchor="t" anchorCtr="0">
            <a:normAutofit fontScale="77500" lnSpcReduction="20000"/>
          </a:bodyPr>
          <a:lstStyle/>
          <a:p>
            <a:pPr marL="457200" lvl="0" indent="-342900" algn="just" rtl="0">
              <a:lnSpc>
                <a:spcPct val="100000"/>
              </a:lnSpc>
              <a:spcBef>
                <a:spcPts val="360"/>
              </a:spcBef>
              <a:spcAft>
                <a:spcPts val="0"/>
              </a:spcAft>
              <a:buSzPct val="72580"/>
              <a:buChar char="•"/>
            </a:pPr>
            <a:r>
              <a:rPr lang="en-US"/>
              <a:t>A signal is function that represents the variation of a physical quantity to any parameter.</a:t>
            </a:r>
            <a:endParaRPr/>
          </a:p>
          <a:p>
            <a:pPr marL="457200" lvl="0" indent="-342900" algn="just" rtl="0">
              <a:lnSpc>
                <a:spcPct val="100000"/>
              </a:lnSpc>
              <a:spcBef>
                <a:spcPts val="360"/>
              </a:spcBef>
              <a:spcAft>
                <a:spcPts val="0"/>
              </a:spcAft>
              <a:buSzPct val="72580"/>
              <a:buChar char="•"/>
            </a:pPr>
            <a:r>
              <a:rPr lang="en-US"/>
              <a:t>Example: Human speech, voltage, current</a:t>
            </a:r>
            <a:endParaRPr/>
          </a:p>
          <a:p>
            <a:pPr marL="457200" lvl="0" indent="-342900" algn="just" rtl="0">
              <a:lnSpc>
                <a:spcPct val="100000"/>
              </a:lnSpc>
              <a:spcBef>
                <a:spcPts val="360"/>
              </a:spcBef>
              <a:spcAft>
                <a:spcPts val="0"/>
              </a:spcAft>
              <a:buSzPct val="72580"/>
              <a:buChar char="•"/>
            </a:pPr>
            <a:r>
              <a:rPr lang="en-US"/>
              <a:t>The signal can be classified into analog or digital signal</a:t>
            </a:r>
            <a:endParaRPr/>
          </a:p>
          <a:p>
            <a:pPr marL="914400" lvl="1" indent="-342900" algn="just" rtl="0">
              <a:lnSpc>
                <a:spcPct val="100000"/>
              </a:lnSpc>
              <a:spcBef>
                <a:spcPts val="360"/>
              </a:spcBef>
              <a:spcAft>
                <a:spcPts val="0"/>
              </a:spcAft>
              <a:buSzPct val="82949"/>
              <a:buChar char="–"/>
            </a:pPr>
            <a:r>
              <a:rPr lang="en-US"/>
              <a:t>Analog Signal: The amplitude of an analog signal can have any value (including fractions) at any point in time. That means analog signal have infinite values.</a:t>
            </a:r>
            <a:endParaRPr/>
          </a:p>
          <a:p>
            <a:pPr marL="914400" lvl="1" indent="-228600" algn="just" rtl="0">
              <a:lnSpc>
                <a:spcPct val="100000"/>
              </a:lnSpc>
              <a:spcBef>
                <a:spcPts val="360"/>
              </a:spcBef>
              <a:spcAft>
                <a:spcPts val="0"/>
              </a:spcAft>
              <a:buSzPct val="82949"/>
              <a:buNone/>
            </a:pPr>
            <a:endParaRPr/>
          </a:p>
          <a:p>
            <a:pPr marL="914400" lvl="1" indent="-342900" algn="just" rtl="0">
              <a:lnSpc>
                <a:spcPct val="100000"/>
              </a:lnSpc>
              <a:spcBef>
                <a:spcPts val="0"/>
              </a:spcBef>
              <a:spcAft>
                <a:spcPts val="0"/>
              </a:spcAft>
              <a:buSzPct val="82949"/>
              <a:buChar char="–"/>
            </a:pPr>
            <a:r>
              <a:rPr lang="en-US"/>
              <a:t>Digital Signal: The digital signal’s amplitude can only have finite and discrete values.</a:t>
            </a:r>
            <a:endParaRPr/>
          </a:p>
          <a:p>
            <a:pPr marL="914400" lvl="1" indent="-228600" algn="just" rtl="0">
              <a:lnSpc>
                <a:spcPct val="100000"/>
              </a:lnSpc>
              <a:spcBef>
                <a:spcPts val="0"/>
              </a:spcBef>
              <a:spcAft>
                <a:spcPts val="0"/>
              </a:spcAft>
              <a:buSzPct val="82949"/>
              <a:buNone/>
            </a:pPr>
            <a:endParaRPr/>
          </a:p>
          <a:p>
            <a:pPr marL="0" lvl="0" indent="0" algn="just" rtl="0">
              <a:lnSpc>
                <a:spcPct val="100000"/>
              </a:lnSpc>
              <a:spcBef>
                <a:spcPts val="0"/>
              </a:spcBef>
              <a:spcAft>
                <a:spcPts val="0"/>
              </a:spcAft>
              <a:buSzPct val="72580"/>
              <a:buNone/>
            </a:pPr>
            <a:r>
              <a:rPr lang="en-US"/>
              <a:t>The special case of Digital signal having two discrete values is known as Binary signal. However, the number of values for amplitude in a digital signal is not limited to only two.</a:t>
            </a:r>
            <a:endParaRPr/>
          </a:p>
          <a:p>
            <a:pPr marL="457200" lvl="0" indent="-228600" algn="l" rtl="0">
              <a:lnSpc>
                <a:spcPct val="100000"/>
              </a:lnSpc>
              <a:spcBef>
                <a:spcPts val="360"/>
              </a:spcBef>
              <a:spcAft>
                <a:spcPts val="0"/>
              </a:spcAft>
              <a:buClr>
                <a:schemeClr val="dk1"/>
              </a:buClr>
              <a:buSzPct val="72580"/>
              <a:buNone/>
            </a:pPr>
            <a:endParaRPr/>
          </a:p>
          <a:p>
            <a:pPr marL="457200" lvl="0" indent="-228600" algn="l" rtl="0">
              <a:lnSpc>
                <a:spcPct val="100000"/>
              </a:lnSpc>
              <a:spcBef>
                <a:spcPts val="360"/>
              </a:spcBef>
              <a:spcAft>
                <a:spcPts val="0"/>
              </a:spcAft>
              <a:buClr>
                <a:schemeClr val="dk1"/>
              </a:buClr>
              <a:buSzPct val="72580"/>
              <a:buNone/>
            </a:pPr>
            <a:endParaRPr/>
          </a:p>
          <a:p>
            <a:pPr marL="457200" lvl="0" indent="-228600" algn="l" rtl="0">
              <a:lnSpc>
                <a:spcPct val="100000"/>
              </a:lnSpc>
              <a:spcBef>
                <a:spcPts val="360"/>
              </a:spcBef>
              <a:spcAft>
                <a:spcPts val="0"/>
              </a:spcAft>
              <a:buClr>
                <a:schemeClr val="dk1"/>
              </a:buClr>
              <a:buSzPct val="72580"/>
              <a:buNone/>
            </a:pPr>
            <a:endParaRPr/>
          </a:p>
        </p:txBody>
      </p:sp>
      <p:sp>
        <p:nvSpPr>
          <p:cNvPr id="61" name="Google Shape;61;p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48"/>
          <p:cNvSpPr txBox="1">
            <a:spLocks noGrp="1"/>
          </p:cNvSpPr>
          <p:nvPr>
            <p:ph type="title"/>
          </p:nvPr>
        </p:nvSpPr>
        <p:spPr>
          <a:xfrm>
            <a:off x="0" y="0"/>
            <a:ext cx="6477000" cy="8382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b="1"/>
              <a:t>Decimal to Octal</a:t>
            </a:r>
            <a:endParaRPr/>
          </a:p>
        </p:txBody>
      </p:sp>
      <p:pic>
        <p:nvPicPr>
          <p:cNvPr id="224" name="Google Shape;224;p48"/>
          <p:cNvPicPr preferRelativeResize="0">
            <a:picLocks noGrp="1"/>
          </p:cNvPicPr>
          <p:nvPr>
            <p:ph type="body" idx="1"/>
          </p:nvPr>
        </p:nvPicPr>
        <p:blipFill rotWithShape="1">
          <a:blip r:embed="rId3">
            <a:alphaModFix/>
          </a:blip>
          <a:srcRect/>
          <a:stretch/>
        </p:blipFill>
        <p:spPr>
          <a:xfrm>
            <a:off x="604318" y="1842286"/>
            <a:ext cx="7935363" cy="3377413"/>
          </a:xfrm>
          <a:prstGeom prst="rect">
            <a:avLst/>
          </a:prstGeom>
          <a:noFill/>
          <a:ln>
            <a:noFill/>
          </a:ln>
        </p:spPr>
      </p:pic>
      <p:sp>
        <p:nvSpPr>
          <p:cNvPr id="225" name="Google Shape;225;p4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a:t>20</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49"/>
          <p:cNvSpPr txBox="1">
            <a:spLocks noGrp="1"/>
          </p:cNvSpPr>
          <p:nvPr>
            <p:ph type="title"/>
          </p:nvPr>
        </p:nvSpPr>
        <p:spPr>
          <a:xfrm>
            <a:off x="0" y="0"/>
            <a:ext cx="6477000" cy="8382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b="1"/>
              <a:t>Decimal to Octal</a:t>
            </a:r>
            <a:endParaRPr/>
          </a:p>
        </p:txBody>
      </p:sp>
      <p:sp>
        <p:nvSpPr>
          <p:cNvPr id="231" name="Google Shape;231;p49"/>
          <p:cNvSpPr txBox="1">
            <a:spLocks noGrp="1"/>
          </p:cNvSpPr>
          <p:nvPr>
            <p:ph type="body" idx="1"/>
          </p:nvPr>
        </p:nvSpPr>
        <p:spPr>
          <a:xfrm>
            <a:off x="457200" y="1371600"/>
            <a:ext cx="8229600" cy="4525963"/>
          </a:xfrm>
          <a:prstGeom prst="rect">
            <a:avLst/>
          </a:prstGeom>
          <a:noFill/>
          <a:ln>
            <a:noFill/>
          </a:ln>
        </p:spPr>
        <p:txBody>
          <a:bodyPr spcFirstLastPara="1" wrap="square" lIns="91425" tIns="45700" rIns="91425" bIns="45700" anchor="t" anchorCtr="0">
            <a:noAutofit/>
          </a:bodyPr>
          <a:lstStyle/>
          <a:p>
            <a:pPr marL="457200" lvl="0" indent="-342900" algn="l" rtl="0">
              <a:lnSpc>
                <a:spcPct val="100000"/>
              </a:lnSpc>
              <a:spcBef>
                <a:spcPts val="360"/>
              </a:spcBef>
              <a:spcAft>
                <a:spcPts val="0"/>
              </a:spcAft>
              <a:buClr>
                <a:schemeClr val="dk1"/>
              </a:buClr>
              <a:buSzPts val="1800"/>
              <a:buChar char="•"/>
            </a:pPr>
            <a:r>
              <a:rPr lang="en-US"/>
              <a:t>Divide by 8</a:t>
            </a:r>
            <a:endParaRPr/>
          </a:p>
          <a:p>
            <a:pPr marL="457200" lvl="0" indent="-342900" algn="l" rtl="0">
              <a:lnSpc>
                <a:spcPct val="100000"/>
              </a:lnSpc>
              <a:spcBef>
                <a:spcPts val="360"/>
              </a:spcBef>
              <a:spcAft>
                <a:spcPts val="0"/>
              </a:spcAft>
              <a:buClr>
                <a:schemeClr val="dk1"/>
              </a:buClr>
              <a:buSzPts val="1800"/>
              <a:buChar char="•"/>
            </a:pPr>
            <a:r>
              <a:rPr lang="en-US"/>
              <a:t> Keep track of the remainder</a:t>
            </a:r>
            <a:endParaRPr/>
          </a:p>
          <a:p>
            <a:pPr marL="457200" lvl="0" indent="-342900" algn="l" rtl="0">
              <a:lnSpc>
                <a:spcPct val="100000"/>
              </a:lnSpc>
              <a:spcBef>
                <a:spcPts val="360"/>
              </a:spcBef>
              <a:spcAft>
                <a:spcPts val="0"/>
              </a:spcAft>
              <a:buClr>
                <a:schemeClr val="dk1"/>
              </a:buClr>
              <a:buSzPts val="1800"/>
              <a:buChar char="•"/>
            </a:pPr>
            <a:r>
              <a:rPr lang="en-US"/>
              <a:t>Example:</a:t>
            </a:r>
            <a:endParaRPr/>
          </a:p>
        </p:txBody>
      </p:sp>
      <p:sp>
        <p:nvSpPr>
          <p:cNvPr id="232" name="Google Shape;232;p4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a:t>21</a:t>
            </a:fld>
            <a:endParaRPr/>
          </a:p>
        </p:txBody>
      </p:sp>
      <p:pic>
        <p:nvPicPr>
          <p:cNvPr id="233" name="Google Shape;233;p49"/>
          <p:cNvPicPr preferRelativeResize="0"/>
          <p:nvPr/>
        </p:nvPicPr>
        <p:blipFill rotWithShape="1">
          <a:blip r:embed="rId3">
            <a:alphaModFix/>
          </a:blip>
          <a:srcRect r="7746"/>
          <a:stretch/>
        </p:blipFill>
        <p:spPr>
          <a:xfrm>
            <a:off x="773080" y="3218656"/>
            <a:ext cx="7418420" cy="3137693"/>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50"/>
          <p:cNvSpPr txBox="1">
            <a:spLocks noGrp="1"/>
          </p:cNvSpPr>
          <p:nvPr>
            <p:ph type="title"/>
          </p:nvPr>
        </p:nvSpPr>
        <p:spPr>
          <a:xfrm>
            <a:off x="0" y="0"/>
            <a:ext cx="6477000" cy="8382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b="1"/>
              <a:t>Decimal to Hexadecimal </a:t>
            </a:r>
            <a:endParaRPr/>
          </a:p>
        </p:txBody>
      </p:sp>
      <p:pic>
        <p:nvPicPr>
          <p:cNvPr id="239" name="Google Shape;239;p50"/>
          <p:cNvPicPr preferRelativeResize="0">
            <a:picLocks noGrp="1"/>
          </p:cNvPicPr>
          <p:nvPr>
            <p:ph type="body" idx="1"/>
          </p:nvPr>
        </p:nvPicPr>
        <p:blipFill rotWithShape="1">
          <a:blip r:embed="rId3">
            <a:alphaModFix/>
          </a:blip>
          <a:srcRect/>
          <a:stretch/>
        </p:blipFill>
        <p:spPr>
          <a:xfrm>
            <a:off x="536571" y="1952625"/>
            <a:ext cx="8283579" cy="3581399"/>
          </a:xfrm>
          <a:prstGeom prst="rect">
            <a:avLst/>
          </a:prstGeom>
          <a:noFill/>
          <a:ln>
            <a:noFill/>
          </a:ln>
        </p:spPr>
      </p:pic>
      <p:sp>
        <p:nvSpPr>
          <p:cNvPr id="240" name="Google Shape;240;p5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a:t>22</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p51"/>
          <p:cNvSpPr txBox="1">
            <a:spLocks noGrp="1"/>
          </p:cNvSpPr>
          <p:nvPr>
            <p:ph type="title"/>
          </p:nvPr>
        </p:nvSpPr>
        <p:spPr>
          <a:xfrm>
            <a:off x="0" y="0"/>
            <a:ext cx="6477000" cy="8382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b="1"/>
              <a:t>Decimal to Hexadecimal </a:t>
            </a:r>
            <a:endParaRPr/>
          </a:p>
        </p:txBody>
      </p:sp>
      <p:sp>
        <p:nvSpPr>
          <p:cNvPr id="246" name="Google Shape;246;p51"/>
          <p:cNvSpPr txBox="1">
            <a:spLocks noGrp="1"/>
          </p:cNvSpPr>
          <p:nvPr>
            <p:ph type="body" idx="1"/>
          </p:nvPr>
        </p:nvSpPr>
        <p:spPr>
          <a:xfrm>
            <a:off x="457200" y="1371600"/>
            <a:ext cx="8229600" cy="4525963"/>
          </a:xfrm>
          <a:prstGeom prst="rect">
            <a:avLst/>
          </a:prstGeom>
          <a:noFill/>
          <a:ln>
            <a:noFill/>
          </a:ln>
        </p:spPr>
        <p:txBody>
          <a:bodyPr spcFirstLastPara="1" wrap="square" lIns="91425" tIns="45700" rIns="91425" bIns="45700" anchor="t" anchorCtr="0">
            <a:noAutofit/>
          </a:bodyPr>
          <a:lstStyle/>
          <a:p>
            <a:pPr marL="457200" lvl="0" indent="-342900" algn="l" rtl="0">
              <a:lnSpc>
                <a:spcPct val="100000"/>
              </a:lnSpc>
              <a:spcBef>
                <a:spcPts val="360"/>
              </a:spcBef>
              <a:spcAft>
                <a:spcPts val="0"/>
              </a:spcAft>
              <a:buClr>
                <a:schemeClr val="dk1"/>
              </a:buClr>
              <a:buSzPts val="1800"/>
              <a:buChar char="•"/>
            </a:pPr>
            <a:r>
              <a:rPr lang="en-US"/>
              <a:t>Divide by 16</a:t>
            </a:r>
            <a:endParaRPr/>
          </a:p>
          <a:p>
            <a:pPr marL="457200" lvl="0" indent="-342900" algn="l" rtl="0">
              <a:lnSpc>
                <a:spcPct val="100000"/>
              </a:lnSpc>
              <a:spcBef>
                <a:spcPts val="360"/>
              </a:spcBef>
              <a:spcAft>
                <a:spcPts val="0"/>
              </a:spcAft>
              <a:buClr>
                <a:schemeClr val="dk1"/>
              </a:buClr>
              <a:buSzPts val="1800"/>
              <a:buChar char="•"/>
            </a:pPr>
            <a:r>
              <a:rPr lang="en-US"/>
              <a:t>Keep track of the remainder</a:t>
            </a:r>
            <a:endParaRPr/>
          </a:p>
          <a:p>
            <a:pPr marL="457200" lvl="0" indent="-342900" algn="l" rtl="0">
              <a:lnSpc>
                <a:spcPct val="100000"/>
              </a:lnSpc>
              <a:spcBef>
                <a:spcPts val="360"/>
              </a:spcBef>
              <a:spcAft>
                <a:spcPts val="0"/>
              </a:spcAft>
              <a:buClr>
                <a:schemeClr val="dk1"/>
              </a:buClr>
              <a:buSzPts val="1800"/>
              <a:buChar char="•"/>
            </a:pPr>
            <a:r>
              <a:rPr lang="en-US"/>
              <a:t>Example:</a:t>
            </a:r>
            <a:endParaRPr/>
          </a:p>
          <a:p>
            <a:pPr marL="457200" lvl="0" indent="-228600" algn="l" rtl="0">
              <a:lnSpc>
                <a:spcPct val="100000"/>
              </a:lnSpc>
              <a:spcBef>
                <a:spcPts val="360"/>
              </a:spcBef>
              <a:spcAft>
                <a:spcPts val="0"/>
              </a:spcAft>
              <a:buClr>
                <a:schemeClr val="dk1"/>
              </a:buClr>
              <a:buSzPts val="1800"/>
              <a:buNone/>
            </a:pPr>
            <a:endParaRPr/>
          </a:p>
        </p:txBody>
      </p:sp>
      <p:sp>
        <p:nvSpPr>
          <p:cNvPr id="247" name="Google Shape;247;p5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a:t>23</a:t>
            </a:fld>
            <a:endParaRPr/>
          </a:p>
        </p:txBody>
      </p:sp>
      <p:pic>
        <p:nvPicPr>
          <p:cNvPr id="248" name="Google Shape;248;p51"/>
          <p:cNvPicPr preferRelativeResize="0"/>
          <p:nvPr/>
        </p:nvPicPr>
        <p:blipFill rotWithShape="1">
          <a:blip r:embed="rId3">
            <a:alphaModFix/>
          </a:blip>
          <a:srcRect/>
          <a:stretch/>
        </p:blipFill>
        <p:spPr>
          <a:xfrm>
            <a:off x="460382" y="3046809"/>
            <a:ext cx="7734930" cy="3384154"/>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Google Shape;253;p52"/>
          <p:cNvSpPr txBox="1">
            <a:spLocks noGrp="1"/>
          </p:cNvSpPr>
          <p:nvPr>
            <p:ph type="title"/>
          </p:nvPr>
        </p:nvSpPr>
        <p:spPr>
          <a:xfrm>
            <a:off x="0" y="0"/>
            <a:ext cx="6477000" cy="8382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b="1"/>
              <a:t>Binary to Decimal </a:t>
            </a:r>
            <a:endParaRPr/>
          </a:p>
        </p:txBody>
      </p:sp>
      <p:pic>
        <p:nvPicPr>
          <p:cNvPr id="254" name="Google Shape;254;p52"/>
          <p:cNvPicPr preferRelativeResize="0">
            <a:picLocks noGrp="1"/>
          </p:cNvPicPr>
          <p:nvPr>
            <p:ph type="body" idx="1"/>
          </p:nvPr>
        </p:nvPicPr>
        <p:blipFill rotWithShape="1">
          <a:blip r:embed="rId3">
            <a:alphaModFix/>
          </a:blip>
          <a:srcRect/>
          <a:stretch/>
        </p:blipFill>
        <p:spPr>
          <a:xfrm>
            <a:off x="158156" y="1495487"/>
            <a:ext cx="8827688" cy="3357008"/>
          </a:xfrm>
          <a:prstGeom prst="rect">
            <a:avLst/>
          </a:prstGeom>
          <a:noFill/>
          <a:ln>
            <a:noFill/>
          </a:ln>
        </p:spPr>
      </p:pic>
      <p:sp>
        <p:nvSpPr>
          <p:cNvPr id="255" name="Google Shape;255;p5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a:t>24</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p53"/>
          <p:cNvSpPr txBox="1">
            <a:spLocks noGrp="1"/>
          </p:cNvSpPr>
          <p:nvPr>
            <p:ph type="title"/>
          </p:nvPr>
        </p:nvSpPr>
        <p:spPr>
          <a:xfrm>
            <a:off x="0" y="0"/>
            <a:ext cx="6477000" cy="8382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b="1"/>
              <a:t>Binary to Decimal </a:t>
            </a:r>
            <a:endParaRPr/>
          </a:p>
        </p:txBody>
      </p:sp>
      <p:sp>
        <p:nvSpPr>
          <p:cNvPr id="261" name="Google Shape;261;p5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a:t>25</a:t>
            </a:fld>
            <a:endParaRPr/>
          </a:p>
        </p:txBody>
      </p:sp>
      <p:sp>
        <p:nvSpPr>
          <p:cNvPr id="262" name="Google Shape;262;p53"/>
          <p:cNvSpPr txBox="1">
            <a:spLocks noGrp="1"/>
          </p:cNvSpPr>
          <p:nvPr>
            <p:ph type="body" idx="1"/>
          </p:nvPr>
        </p:nvSpPr>
        <p:spPr>
          <a:xfrm>
            <a:off x="44550" y="1165950"/>
            <a:ext cx="8229600" cy="4526100"/>
          </a:xfrm>
          <a:prstGeom prst="rect">
            <a:avLst/>
          </a:prstGeom>
          <a:noFill/>
          <a:ln>
            <a:noFill/>
          </a:ln>
        </p:spPr>
        <p:txBody>
          <a:bodyPr spcFirstLastPara="1" wrap="square" lIns="91425" tIns="45700" rIns="91425" bIns="45700" anchor="t" anchorCtr="0">
            <a:noAutofit/>
          </a:bodyPr>
          <a:lstStyle/>
          <a:p>
            <a:pPr marL="457200" lvl="0" indent="-342900" algn="l" rtl="0">
              <a:lnSpc>
                <a:spcPct val="100000"/>
              </a:lnSpc>
              <a:spcBef>
                <a:spcPts val="360"/>
              </a:spcBef>
              <a:spcAft>
                <a:spcPts val="0"/>
              </a:spcAft>
              <a:buClr>
                <a:schemeClr val="dk1"/>
              </a:buClr>
              <a:buSzPts val="1800"/>
              <a:buChar char="•"/>
            </a:pPr>
            <a:r>
              <a:rPr lang="en-US"/>
              <a:t>Multiply each bit by 2 ,  where n is the "weight" of the bit</a:t>
            </a:r>
            <a:endParaRPr/>
          </a:p>
          <a:p>
            <a:pPr marL="457200" lvl="0" indent="-342900" algn="l" rtl="0">
              <a:lnSpc>
                <a:spcPct val="100000"/>
              </a:lnSpc>
              <a:spcBef>
                <a:spcPts val="360"/>
              </a:spcBef>
              <a:spcAft>
                <a:spcPts val="0"/>
              </a:spcAft>
              <a:buClr>
                <a:schemeClr val="dk1"/>
              </a:buClr>
              <a:buSzPts val="1800"/>
              <a:buChar char="•"/>
            </a:pPr>
            <a:r>
              <a:rPr lang="en-US"/>
              <a:t>The weight is the position of the bit, starting from 0 on the right</a:t>
            </a:r>
            <a:endParaRPr/>
          </a:p>
          <a:p>
            <a:pPr marL="457200" lvl="0" indent="-342900" algn="l" rtl="0">
              <a:lnSpc>
                <a:spcPct val="100000"/>
              </a:lnSpc>
              <a:spcBef>
                <a:spcPts val="360"/>
              </a:spcBef>
              <a:spcAft>
                <a:spcPts val="0"/>
              </a:spcAft>
              <a:buClr>
                <a:schemeClr val="dk1"/>
              </a:buClr>
              <a:buSzPts val="1800"/>
              <a:buChar char="•"/>
            </a:pPr>
            <a:r>
              <a:rPr lang="en-US"/>
              <a:t>Add the results.</a:t>
            </a:r>
            <a:endParaRPr/>
          </a:p>
          <a:p>
            <a:pPr marL="457200" lvl="0" indent="-342900" algn="l" rtl="0">
              <a:lnSpc>
                <a:spcPct val="100000"/>
              </a:lnSpc>
              <a:spcBef>
                <a:spcPts val="360"/>
              </a:spcBef>
              <a:spcAft>
                <a:spcPts val="0"/>
              </a:spcAft>
              <a:buClr>
                <a:schemeClr val="dk1"/>
              </a:buClr>
              <a:buSzPts val="1800"/>
              <a:buChar char="•"/>
            </a:pPr>
            <a:r>
              <a:rPr lang="en-US"/>
              <a:t>Example:</a:t>
            </a:r>
            <a:endParaRPr/>
          </a:p>
        </p:txBody>
      </p:sp>
      <p:sp>
        <p:nvSpPr>
          <p:cNvPr id="263" name="Google Shape;263;p53"/>
          <p:cNvSpPr txBox="1"/>
          <p:nvPr/>
        </p:nvSpPr>
        <p:spPr>
          <a:xfrm>
            <a:off x="3137338" y="2125266"/>
            <a:ext cx="331076" cy="25391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50" b="0" i="0" u="none" strike="noStrike" cap="none">
                <a:solidFill>
                  <a:srgbClr val="000000"/>
                </a:solidFill>
                <a:latin typeface="Arial"/>
                <a:ea typeface="Arial"/>
                <a:cs typeface="Arial"/>
                <a:sym typeface="Arial"/>
              </a:rPr>
              <a:t>n</a:t>
            </a:r>
            <a:endParaRPr/>
          </a:p>
        </p:txBody>
      </p:sp>
      <p:pic>
        <p:nvPicPr>
          <p:cNvPr id="264" name="Google Shape;264;p53"/>
          <p:cNvPicPr preferRelativeResize="0"/>
          <p:nvPr/>
        </p:nvPicPr>
        <p:blipFill rotWithShape="1">
          <a:blip r:embed="rId3">
            <a:alphaModFix/>
          </a:blip>
          <a:srcRect/>
          <a:stretch/>
        </p:blipFill>
        <p:spPr>
          <a:xfrm>
            <a:off x="4321394" y="3193301"/>
            <a:ext cx="4463612" cy="3080199"/>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p54"/>
          <p:cNvSpPr txBox="1">
            <a:spLocks noGrp="1"/>
          </p:cNvSpPr>
          <p:nvPr>
            <p:ph type="title"/>
          </p:nvPr>
        </p:nvSpPr>
        <p:spPr>
          <a:xfrm>
            <a:off x="0" y="0"/>
            <a:ext cx="6477000" cy="8382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b="1"/>
              <a:t>Binary to Octal</a:t>
            </a:r>
            <a:endParaRPr/>
          </a:p>
        </p:txBody>
      </p:sp>
      <p:pic>
        <p:nvPicPr>
          <p:cNvPr id="270" name="Google Shape;270;p54"/>
          <p:cNvPicPr preferRelativeResize="0">
            <a:picLocks noGrp="1"/>
          </p:cNvPicPr>
          <p:nvPr>
            <p:ph type="body" idx="1"/>
          </p:nvPr>
        </p:nvPicPr>
        <p:blipFill rotWithShape="1">
          <a:blip r:embed="rId3">
            <a:alphaModFix/>
          </a:blip>
          <a:srcRect/>
          <a:stretch/>
        </p:blipFill>
        <p:spPr>
          <a:xfrm>
            <a:off x="154782" y="2218920"/>
            <a:ext cx="8884443" cy="3438929"/>
          </a:xfrm>
          <a:prstGeom prst="rect">
            <a:avLst/>
          </a:prstGeom>
          <a:noFill/>
          <a:ln>
            <a:noFill/>
          </a:ln>
        </p:spPr>
      </p:pic>
      <p:sp>
        <p:nvSpPr>
          <p:cNvPr id="271" name="Google Shape;271;p5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a:t>26</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55"/>
          <p:cNvSpPr txBox="1">
            <a:spLocks noGrp="1"/>
          </p:cNvSpPr>
          <p:nvPr>
            <p:ph type="title"/>
          </p:nvPr>
        </p:nvSpPr>
        <p:spPr>
          <a:xfrm>
            <a:off x="0" y="0"/>
            <a:ext cx="6477000" cy="8382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b="1"/>
              <a:t>Binary to Octal</a:t>
            </a:r>
            <a:endParaRPr/>
          </a:p>
        </p:txBody>
      </p:sp>
      <p:sp>
        <p:nvSpPr>
          <p:cNvPr id="277" name="Google Shape;277;p55"/>
          <p:cNvSpPr txBox="1">
            <a:spLocks noGrp="1"/>
          </p:cNvSpPr>
          <p:nvPr>
            <p:ph type="body" idx="1"/>
          </p:nvPr>
        </p:nvSpPr>
        <p:spPr>
          <a:xfrm>
            <a:off x="390525" y="1378172"/>
            <a:ext cx="7886700" cy="3263504"/>
          </a:xfrm>
          <a:prstGeom prst="rect">
            <a:avLst/>
          </a:prstGeom>
          <a:noFill/>
          <a:ln>
            <a:noFill/>
          </a:ln>
        </p:spPr>
        <p:txBody>
          <a:bodyPr spcFirstLastPara="1" wrap="square" lIns="91425" tIns="45700" rIns="91425" bIns="45700" anchor="t" anchorCtr="0">
            <a:noAutofit/>
          </a:bodyPr>
          <a:lstStyle/>
          <a:p>
            <a:pPr marL="457200" lvl="0" indent="-342900" algn="l" rtl="0">
              <a:lnSpc>
                <a:spcPct val="100000"/>
              </a:lnSpc>
              <a:spcBef>
                <a:spcPts val="360"/>
              </a:spcBef>
              <a:spcAft>
                <a:spcPts val="0"/>
              </a:spcAft>
              <a:buClr>
                <a:schemeClr val="dk1"/>
              </a:buClr>
              <a:buSzPts val="1800"/>
              <a:buChar char="•"/>
            </a:pPr>
            <a:r>
              <a:rPr lang="en-US"/>
              <a:t>Group bits in three, starting from the right</a:t>
            </a:r>
            <a:endParaRPr/>
          </a:p>
          <a:p>
            <a:pPr marL="457200" lvl="0" indent="-342900" algn="l" rtl="0">
              <a:lnSpc>
                <a:spcPct val="100000"/>
              </a:lnSpc>
              <a:spcBef>
                <a:spcPts val="360"/>
              </a:spcBef>
              <a:spcAft>
                <a:spcPts val="0"/>
              </a:spcAft>
              <a:buClr>
                <a:schemeClr val="dk1"/>
              </a:buClr>
              <a:buSzPts val="1800"/>
              <a:buChar char="•"/>
            </a:pPr>
            <a:r>
              <a:rPr lang="en-US"/>
              <a:t>Convert it to octal digits</a:t>
            </a:r>
            <a:endParaRPr/>
          </a:p>
          <a:p>
            <a:pPr marL="457200" lvl="0" indent="-228600" algn="l" rtl="0">
              <a:lnSpc>
                <a:spcPct val="100000"/>
              </a:lnSpc>
              <a:spcBef>
                <a:spcPts val="360"/>
              </a:spcBef>
              <a:spcAft>
                <a:spcPts val="0"/>
              </a:spcAft>
              <a:buClr>
                <a:schemeClr val="dk1"/>
              </a:buClr>
              <a:buSzPts val="1800"/>
              <a:buNone/>
            </a:pPr>
            <a:endParaRPr/>
          </a:p>
          <a:p>
            <a:pPr marL="457200" lvl="0" indent="-228600" algn="l" rtl="0">
              <a:lnSpc>
                <a:spcPct val="100000"/>
              </a:lnSpc>
              <a:spcBef>
                <a:spcPts val="360"/>
              </a:spcBef>
              <a:spcAft>
                <a:spcPts val="0"/>
              </a:spcAft>
              <a:buClr>
                <a:schemeClr val="dk1"/>
              </a:buClr>
              <a:buSzPts val="1800"/>
              <a:buNone/>
            </a:pPr>
            <a:endParaRPr/>
          </a:p>
        </p:txBody>
      </p:sp>
      <p:sp>
        <p:nvSpPr>
          <p:cNvPr id="278" name="Google Shape;278;p5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a:t>27</a:t>
            </a:fld>
            <a:endParaRPr/>
          </a:p>
        </p:txBody>
      </p:sp>
      <p:pic>
        <p:nvPicPr>
          <p:cNvPr id="279" name="Google Shape;279;p55"/>
          <p:cNvPicPr preferRelativeResize="0"/>
          <p:nvPr/>
        </p:nvPicPr>
        <p:blipFill rotWithShape="1">
          <a:blip r:embed="rId3">
            <a:alphaModFix/>
          </a:blip>
          <a:srcRect/>
          <a:stretch/>
        </p:blipFill>
        <p:spPr>
          <a:xfrm>
            <a:off x="729106" y="2664048"/>
            <a:ext cx="7685787" cy="3263503"/>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56"/>
          <p:cNvSpPr txBox="1">
            <a:spLocks noGrp="1"/>
          </p:cNvSpPr>
          <p:nvPr>
            <p:ph type="title"/>
          </p:nvPr>
        </p:nvSpPr>
        <p:spPr>
          <a:xfrm>
            <a:off x="0" y="0"/>
            <a:ext cx="6477000" cy="8382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b="1"/>
              <a:t>Binary to Hexadecimal</a:t>
            </a:r>
            <a:endParaRPr/>
          </a:p>
        </p:txBody>
      </p:sp>
      <p:pic>
        <p:nvPicPr>
          <p:cNvPr id="285" name="Google Shape;285;p56"/>
          <p:cNvPicPr preferRelativeResize="0">
            <a:picLocks noGrp="1"/>
          </p:cNvPicPr>
          <p:nvPr>
            <p:ph type="body" idx="1"/>
          </p:nvPr>
        </p:nvPicPr>
        <p:blipFill rotWithShape="1">
          <a:blip r:embed="rId3">
            <a:alphaModFix/>
          </a:blip>
          <a:srcRect/>
          <a:stretch/>
        </p:blipFill>
        <p:spPr>
          <a:xfrm>
            <a:off x="128587" y="1495426"/>
            <a:ext cx="8886825" cy="3380638"/>
          </a:xfrm>
          <a:prstGeom prst="rect">
            <a:avLst/>
          </a:prstGeom>
          <a:noFill/>
          <a:ln>
            <a:noFill/>
          </a:ln>
        </p:spPr>
      </p:pic>
      <p:sp>
        <p:nvSpPr>
          <p:cNvPr id="286" name="Google Shape;286;p5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a:t>28</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p57"/>
          <p:cNvSpPr txBox="1">
            <a:spLocks noGrp="1"/>
          </p:cNvSpPr>
          <p:nvPr>
            <p:ph type="title"/>
          </p:nvPr>
        </p:nvSpPr>
        <p:spPr>
          <a:xfrm>
            <a:off x="0" y="0"/>
            <a:ext cx="6477000" cy="8382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b="1"/>
              <a:t>Binary to Hexadecimal</a:t>
            </a:r>
            <a:endParaRPr/>
          </a:p>
        </p:txBody>
      </p:sp>
      <p:sp>
        <p:nvSpPr>
          <p:cNvPr id="292" name="Google Shape;292;p57"/>
          <p:cNvSpPr txBox="1">
            <a:spLocks noGrp="1"/>
          </p:cNvSpPr>
          <p:nvPr>
            <p:ph type="body" idx="1"/>
          </p:nvPr>
        </p:nvSpPr>
        <p:spPr>
          <a:xfrm>
            <a:off x="457200" y="1371600"/>
            <a:ext cx="8229600" cy="4525963"/>
          </a:xfrm>
          <a:prstGeom prst="rect">
            <a:avLst/>
          </a:prstGeom>
          <a:noFill/>
          <a:ln>
            <a:noFill/>
          </a:ln>
        </p:spPr>
        <p:txBody>
          <a:bodyPr spcFirstLastPara="1" wrap="square" lIns="91425" tIns="45700" rIns="91425" bIns="45700" anchor="t" anchorCtr="0">
            <a:noAutofit/>
          </a:bodyPr>
          <a:lstStyle/>
          <a:p>
            <a:pPr marL="457200" lvl="0" indent="-342900" algn="l" rtl="0">
              <a:lnSpc>
                <a:spcPct val="100000"/>
              </a:lnSpc>
              <a:spcBef>
                <a:spcPts val="360"/>
              </a:spcBef>
              <a:spcAft>
                <a:spcPts val="0"/>
              </a:spcAft>
              <a:buClr>
                <a:schemeClr val="dk1"/>
              </a:buClr>
              <a:buSzPts val="1800"/>
              <a:buChar char="•"/>
            </a:pPr>
            <a:r>
              <a:rPr lang="en-US"/>
              <a:t>Group bits in four, starting from the right</a:t>
            </a:r>
            <a:endParaRPr/>
          </a:p>
          <a:p>
            <a:pPr marL="457200" lvl="0" indent="-342900" algn="l" rtl="0">
              <a:lnSpc>
                <a:spcPct val="100000"/>
              </a:lnSpc>
              <a:spcBef>
                <a:spcPts val="360"/>
              </a:spcBef>
              <a:spcAft>
                <a:spcPts val="0"/>
              </a:spcAft>
              <a:buClr>
                <a:schemeClr val="dk1"/>
              </a:buClr>
              <a:buSzPts val="1800"/>
              <a:buChar char="•"/>
            </a:pPr>
            <a:r>
              <a:rPr lang="en-US"/>
              <a:t>Convert it to Hexadecimal digits</a:t>
            </a:r>
            <a:endParaRPr/>
          </a:p>
          <a:p>
            <a:pPr marL="457200" lvl="0" indent="-228600" algn="l" rtl="0">
              <a:lnSpc>
                <a:spcPct val="100000"/>
              </a:lnSpc>
              <a:spcBef>
                <a:spcPts val="360"/>
              </a:spcBef>
              <a:spcAft>
                <a:spcPts val="0"/>
              </a:spcAft>
              <a:buClr>
                <a:schemeClr val="dk1"/>
              </a:buClr>
              <a:buSzPts val="1800"/>
              <a:buNone/>
            </a:pPr>
            <a:endParaRPr/>
          </a:p>
          <a:p>
            <a:pPr marL="457200" lvl="0" indent="-228600" algn="l" rtl="0">
              <a:lnSpc>
                <a:spcPct val="100000"/>
              </a:lnSpc>
              <a:spcBef>
                <a:spcPts val="360"/>
              </a:spcBef>
              <a:spcAft>
                <a:spcPts val="0"/>
              </a:spcAft>
              <a:buClr>
                <a:schemeClr val="dk1"/>
              </a:buClr>
              <a:buSzPts val="1800"/>
              <a:buNone/>
            </a:pPr>
            <a:endParaRPr/>
          </a:p>
        </p:txBody>
      </p:sp>
      <p:sp>
        <p:nvSpPr>
          <p:cNvPr id="293" name="Google Shape;293;p5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a:t>29</a:t>
            </a:fld>
            <a:endParaRPr/>
          </a:p>
        </p:txBody>
      </p:sp>
      <p:pic>
        <p:nvPicPr>
          <p:cNvPr id="294" name="Google Shape;294;p57"/>
          <p:cNvPicPr preferRelativeResize="0"/>
          <p:nvPr/>
        </p:nvPicPr>
        <p:blipFill rotWithShape="1">
          <a:blip r:embed="rId3">
            <a:alphaModFix/>
          </a:blip>
          <a:srcRect/>
          <a:stretch/>
        </p:blipFill>
        <p:spPr>
          <a:xfrm>
            <a:off x="1267587" y="2768799"/>
            <a:ext cx="6829618" cy="326052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2"/>
          <p:cNvSpPr txBox="1">
            <a:spLocks noGrp="1"/>
          </p:cNvSpPr>
          <p:nvPr>
            <p:ph type="title"/>
          </p:nvPr>
        </p:nvSpPr>
        <p:spPr>
          <a:xfrm>
            <a:off x="579766" y="-233586"/>
            <a:ext cx="5973434" cy="1200150"/>
          </a:xfrm>
          <a:prstGeom prst="rect">
            <a:avLst/>
          </a:prstGeom>
          <a:noFill/>
          <a:ln>
            <a:noFill/>
          </a:ln>
        </p:spPr>
        <p:txBody>
          <a:bodyPr spcFirstLastPara="1" wrap="square" lIns="91425" tIns="45700" rIns="91425" bIns="45700" anchor="b" anchorCtr="0">
            <a:normAutofit/>
          </a:bodyPr>
          <a:lstStyle/>
          <a:p>
            <a:pPr marL="0" lvl="0" indent="0" algn="ctr" rtl="0">
              <a:lnSpc>
                <a:spcPct val="100000"/>
              </a:lnSpc>
              <a:spcBef>
                <a:spcPts val="0"/>
              </a:spcBef>
              <a:spcAft>
                <a:spcPts val="0"/>
              </a:spcAft>
              <a:buSzPts val="1400"/>
              <a:buNone/>
            </a:pPr>
            <a:r>
              <a:rPr lang="en-US" sz="3100" b="1">
                <a:latin typeface="Arial"/>
                <a:ea typeface="Arial"/>
                <a:cs typeface="Arial"/>
                <a:sym typeface="Arial"/>
              </a:rPr>
              <a:t>Analog Signal Vs Digital Signal Representation</a:t>
            </a:r>
            <a:endParaRPr sz="2200"/>
          </a:p>
        </p:txBody>
      </p:sp>
      <p:sp>
        <p:nvSpPr>
          <p:cNvPr id="68" name="Google Shape;68;p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3</a:t>
            </a:fld>
            <a:endParaRPr/>
          </a:p>
        </p:txBody>
      </p:sp>
      <p:pic>
        <p:nvPicPr>
          <p:cNvPr id="69" name="Google Shape;69;p2" descr="Square wave signal. Two values, either 0V or 5V."/>
          <p:cNvPicPr preferRelativeResize="0"/>
          <p:nvPr/>
        </p:nvPicPr>
        <p:blipFill rotWithShape="1">
          <a:blip r:embed="rId3">
            <a:alphaModFix/>
          </a:blip>
          <a:srcRect/>
          <a:stretch/>
        </p:blipFill>
        <p:spPr>
          <a:xfrm>
            <a:off x="134235" y="2893928"/>
            <a:ext cx="3978524" cy="1535907"/>
          </a:xfrm>
          <a:prstGeom prst="rect">
            <a:avLst/>
          </a:prstGeom>
          <a:noFill/>
          <a:ln>
            <a:noFill/>
          </a:ln>
        </p:spPr>
      </p:pic>
      <p:pic>
        <p:nvPicPr>
          <p:cNvPr id="70" name="Google Shape;70;p2" descr="https://cdn.sparkfun.com/assets/0/2/8/4/6/51c85fbece395fbc03000000.png"/>
          <p:cNvPicPr preferRelativeResize="0"/>
          <p:nvPr/>
        </p:nvPicPr>
        <p:blipFill rotWithShape="1">
          <a:blip r:embed="rId4">
            <a:alphaModFix/>
          </a:blip>
          <a:srcRect/>
          <a:stretch/>
        </p:blipFill>
        <p:spPr>
          <a:xfrm>
            <a:off x="4572000" y="3254907"/>
            <a:ext cx="4193721" cy="1326254"/>
          </a:xfrm>
          <a:prstGeom prst="rect">
            <a:avLst/>
          </a:prstGeom>
          <a:noFill/>
          <a:ln>
            <a:noFill/>
          </a:ln>
        </p:spPr>
      </p:pic>
      <p:sp>
        <p:nvSpPr>
          <p:cNvPr id="71" name="Google Shape;71;p2"/>
          <p:cNvSpPr txBox="1"/>
          <p:nvPr/>
        </p:nvSpPr>
        <p:spPr>
          <a:xfrm>
            <a:off x="4467225" y="1993681"/>
            <a:ext cx="4572000" cy="1200329"/>
          </a:xfrm>
          <a:prstGeom prst="rect">
            <a:avLst/>
          </a:prstGeom>
          <a:noFill/>
          <a:ln>
            <a:noFill/>
          </a:ln>
        </p:spPr>
        <p:txBody>
          <a:bodyPr spcFirstLastPara="1" wrap="square" lIns="91425" tIns="45700" rIns="91425" bIns="45700" anchor="t" anchorCtr="0">
            <a:spAutoFit/>
          </a:bodyPr>
          <a:lstStyle/>
          <a:p>
            <a:pPr marL="0" marR="0" lvl="1" indent="0" algn="just" rtl="0">
              <a:lnSpc>
                <a:spcPct val="100000"/>
              </a:lnSpc>
              <a:spcBef>
                <a:spcPts val="0"/>
              </a:spcBef>
              <a:spcAft>
                <a:spcPts val="0"/>
              </a:spcAft>
              <a:buNone/>
            </a:pPr>
            <a:r>
              <a:rPr lang="en-US" sz="1800" b="0" i="0" u="none" strike="noStrike" cap="none">
                <a:solidFill>
                  <a:srgbClr val="000000"/>
                </a:solidFill>
                <a:latin typeface="Arial"/>
                <a:ea typeface="Arial"/>
                <a:cs typeface="Arial"/>
                <a:sym typeface="Arial"/>
              </a:rPr>
              <a:t>Analog Signal: The amplitude of an analog signal can have any value (including fractions) at any point in time. That means analog signal have infinite values.</a:t>
            </a:r>
            <a:endParaRPr/>
          </a:p>
        </p:txBody>
      </p:sp>
      <p:sp>
        <p:nvSpPr>
          <p:cNvPr id="72" name="Google Shape;72;p2"/>
          <p:cNvSpPr txBox="1"/>
          <p:nvPr/>
        </p:nvSpPr>
        <p:spPr>
          <a:xfrm>
            <a:off x="0" y="1993682"/>
            <a:ext cx="3758293" cy="923330"/>
          </a:xfrm>
          <a:prstGeom prst="rect">
            <a:avLst/>
          </a:prstGeom>
          <a:noFill/>
          <a:ln>
            <a:noFill/>
          </a:ln>
        </p:spPr>
        <p:txBody>
          <a:bodyPr spcFirstLastPara="1" wrap="square" lIns="91425" tIns="45700" rIns="91425" bIns="45700" anchor="t" anchorCtr="0">
            <a:spAutoFit/>
          </a:bodyPr>
          <a:lstStyle/>
          <a:p>
            <a:pPr marL="0" marR="0" lvl="1" indent="0" algn="just" rtl="0">
              <a:lnSpc>
                <a:spcPct val="100000"/>
              </a:lnSpc>
              <a:spcBef>
                <a:spcPts val="0"/>
              </a:spcBef>
              <a:spcAft>
                <a:spcPts val="0"/>
              </a:spcAft>
              <a:buNone/>
            </a:pPr>
            <a:r>
              <a:rPr lang="en-US" sz="1800" b="0" i="0" u="none" strike="noStrike" cap="none">
                <a:solidFill>
                  <a:srgbClr val="000000"/>
                </a:solidFill>
                <a:latin typeface="Arial"/>
                <a:ea typeface="Arial"/>
                <a:cs typeface="Arial"/>
                <a:sym typeface="Arial"/>
              </a:rPr>
              <a:t>Digital Signal: The digital signal’s amplitude can only have finite values.</a:t>
            </a:r>
            <a:endParaRPr/>
          </a:p>
        </p:txBody>
      </p:sp>
      <p:sp>
        <p:nvSpPr>
          <p:cNvPr id="73" name="Google Shape;73;p2"/>
          <p:cNvSpPr txBox="1"/>
          <p:nvPr/>
        </p:nvSpPr>
        <p:spPr>
          <a:xfrm>
            <a:off x="410170" y="4581160"/>
            <a:ext cx="8355551" cy="170816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350" b="0" i="0" u="none" strike="noStrike" cap="none">
                <a:solidFill>
                  <a:srgbClr val="2C2F34"/>
                </a:solidFill>
                <a:latin typeface="Arial"/>
                <a:ea typeface="Arial"/>
                <a:cs typeface="Arial"/>
                <a:sym typeface="Arial"/>
              </a:rPr>
              <a:t>The signal can be classified into analog or digital categories base on their </a:t>
            </a:r>
            <a:r>
              <a:rPr lang="en-US" sz="1350" b="1" i="0" u="none" strike="noStrike" cap="none">
                <a:solidFill>
                  <a:srgbClr val="2C2F34"/>
                </a:solidFill>
                <a:latin typeface="Arial"/>
                <a:ea typeface="Arial"/>
                <a:cs typeface="Arial"/>
                <a:sym typeface="Arial"/>
              </a:rPr>
              <a:t>amplitude</a:t>
            </a:r>
            <a:r>
              <a:rPr lang="en-US" sz="1350" b="0" i="0" u="none" strike="noStrike" cap="none">
                <a:solidFill>
                  <a:srgbClr val="2C2F34"/>
                </a:solidFill>
                <a:latin typeface="Arial"/>
                <a:ea typeface="Arial"/>
                <a:cs typeface="Arial"/>
                <a:sym typeface="Arial"/>
              </a:rPr>
              <a:t>. This classification is based on only </a:t>
            </a:r>
            <a:r>
              <a:rPr lang="en-US" sz="1350" b="1" i="0" u="none" strike="noStrike" cap="none">
                <a:solidFill>
                  <a:srgbClr val="2C2F34"/>
                </a:solidFill>
                <a:latin typeface="Arial"/>
                <a:ea typeface="Arial"/>
                <a:cs typeface="Arial"/>
                <a:sym typeface="Arial"/>
              </a:rPr>
              <a:t>vertical axis</a:t>
            </a:r>
            <a:r>
              <a:rPr lang="en-US" sz="1350" b="0" i="0" u="none" strike="noStrike" cap="none">
                <a:solidFill>
                  <a:srgbClr val="2C2F34"/>
                </a:solidFill>
                <a:latin typeface="Arial"/>
                <a:ea typeface="Arial"/>
                <a:cs typeface="Arial"/>
                <a:sym typeface="Arial"/>
              </a:rPr>
              <a:t> (amplitude) of the signal. And it does not have any relation with horizontal-axis (time axis).</a:t>
            </a:r>
            <a:endParaRPr/>
          </a:p>
          <a:p>
            <a:pPr marL="0" marR="0" lvl="0" indent="0" algn="l" rtl="0">
              <a:lnSpc>
                <a:spcPct val="100000"/>
              </a:lnSpc>
              <a:spcBef>
                <a:spcPts val="0"/>
              </a:spcBef>
              <a:spcAft>
                <a:spcPts val="0"/>
              </a:spcAft>
              <a:buNone/>
            </a:pPr>
            <a:r>
              <a:rPr lang="en-US" sz="1350" b="0" i="0" u="none" strike="noStrike" cap="none">
                <a:solidFill>
                  <a:srgbClr val="2C2F34"/>
                </a:solidFill>
                <a:latin typeface="Arial"/>
                <a:ea typeface="Arial"/>
                <a:cs typeface="Arial"/>
                <a:sym typeface="Arial"/>
              </a:rPr>
              <a:t>The signal can be classified into Continuous  or discreate categories base on their </a:t>
            </a:r>
            <a:r>
              <a:rPr lang="en-US" sz="1350" b="1" i="0" u="none" strike="noStrike" cap="none">
                <a:solidFill>
                  <a:srgbClr val="2C2F34"/>
                </a:solidFill>
                <a:latin typeface="Arial"/>
                <a:ea typeface="Arial"/>
                <a:cs typeface="Arial"/>
                <a:sym typeface="Arial"/>
              </a:rPr>
              <a:t>time</a:t>
            </a:r>
            <a:r>
              <a:rPr lang="en-US" sz="1350" b="0" i="0" u="none" strike="noStrike" cap="none">
                <a:solidFill>
                  <a:srgbClr val="2C2F34"/>
                </a:solidFill>
                <a:latin typeface="Arial"/>
                <a:ea typeface="Arial"/>
                <a:cs typeface="Arial"/>
                <a:sym typeface="Arial"/>
              </a:rPr>
              <a:t>. This classification is based on only horizontal</a:t>
            </a:r>
            <a:r>
              <a:rPr lang="en-US" sz="1350" b="1" i="0" u="none" strike="noStrike" cap="none">
                <a:solidFill>
                  <a:srgbClr val="2C2F34"/>
                </a:solidFill>
                <a:latin typeface="Arial"/>
                <a:ea typeface="Arial"/>
                <a:cs typeface="Arial"/>
                <a:sym typeface="Arial"/>
              </a:rPr>
              <a:t> axis</a:t>
            </a:r>
            <a:r>
              <a:rPr lang="en-US" sz="1350" b="0" i="0" u="none" strike="noStrike" cap="none">
                <a:solidFill>
                  <a:srgbClr val="2C2F34"/>
                </a:solidFill>
                <a:latin typeface="Arial"/>
                <a:ea typeface="Arial"/>
                <a:cs typeface="Arial"/>
                <a:sym typeface="Arial"/>
              </a:rPr>
              <a:t> (amplitude) of the signal. And it does not have any relation with </a:t>
            </a:r>
            <a:r>
              <a:rPr lang="en-US" sz="1350" b="1" i="0" u="none" strike="noStrike" cap="none">
                <a:solidFill>
                  <a:srgbClr val="2C2F34"/>
                </a:solidFill>
                <a:latin typeface="Arial"/>
                <a:ea typeface="Arial"/>
                <a:cs typeface="Arial"/>
                <a:sym typeface="Arial"/>
              </a:rPr>
              <a:t>vertical axis</a:t>
            </a:r>
            <a:r>
              <a:rPr lang="en-US" sz="1350" b="0" i="0" u="none" strike="noStrike" cap="none">
                <a:solidFill>
                  <a:srgbClr val="2C2F34"/>
                </a:solidFill>
                <a:latin typeface="Arial"/>
                <a:ea typeface="Arial"/>
                <a:cs typeface="Arial"/>
                <a:sym typeface="Arial"/>
              </a:rPr>
              <a:t> -axis (time axis).</a:t>
            </a:r>
            <a:endParaRPr sz="135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1350" b="0" i="0" u="none" strike="noStrike" cap="none">
              <a:solidFill>
                <a:srgbClr val="2C2F34"/>
              </a:solidFill>
              <a:latin typeface="Arial"/>
              <a:ea typeface="Arial"/>
              <a:cs typeface="Arial"/>
              <a:sym typeface="Arial"/>
            </a:endParaRPr>
          </a:p>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Google Shape;299;p58"/>
          <p:cNvSpPr txBox="1">
            <a:spLocks noGrp="1"/>
          </p:cNvSpPr>
          <p:nvPr>
            <p:ph type="title"/>
          </p:nvPr>
        </p:nvSpPr>
        <p:spPr>
          <a:xfrm>
            <a:off x="0" y="0"/>
            <a:ext cx="6477000" cy="8382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b="1"/>
              <a:t>Octal to Binary</a:t>
            </a:r>
            <a:endParaRPr/>
          </a:p>
        </p:txBody>
      </p:sp>
      <p:pic>
        <p:nvPicPr>
          <p:cNvPr id="300" name="Google Shape;300;p58"/>
          <p:cNvPicPr preferRelativeResize="0">
            <a:picLocks noGrp="1"/>
          </p:cNvPicPr>
          <p:nvPr>
            <p:ph type="body" idx="1"/>
          </p:nvPr>
        </p:nvPicPr>
        <p:blipFill rotWithShape="1">
          <a:blip r:embed="rId3">
            <a:alphaModFix/>
          </a:blip>
          <a:srcRect/>
          <a:stretch/>
        </p:blipFill>
        <p:spPr>
          <a:xfrm>
            <a:off x="423874" y="1793635"/>
            <a:ext cx="8101002" cy="3540365"/>
          </a:xfrm>
          <a:prstGeom prst="rect">
            <a:avLst/>
          </a:prstGeom>
          <a:noFill/>
          <a:ln>
            <a:noFill/>
          </a:ln>
        </p:spPr>
      </p:pic>
      <p:sp>
        <p:nvSpPr>
          <p:cNvPr id="301" name="Google Shape;301;p5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a:t>30</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Google Shape;306;p59"/>
          <p:cNvSpPr txBox="1">
            <a:spLocks noGrp="1"/>
          </p:cNvSpPr>
          <p:nvPr>
            <p:ph type="title"/>
          </p:nvPr>
        </p:nvSpPr>
        <p:spPr>
          <a:xfrm>
            <a:off x="0" y="0"/>
            <a:ext cx="6477000" cy="8382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b="1"/>
              <a:t>Octal to Binary</a:t>
            </a:r>
            <a:endParaRPr/>
          </a:p>
        </p:txBody>
      </p:sp>
      <p:sp>
        <p:nvSpPr>
          <p:cNvPr id="307" name="Google Shape;307;p59"/>
          <p:cNvSpPr txBox="1">
            <a:spLocks noGrp="1"/>
          </p:cNvSpPr>
          <p:nvPr>
            <p:ph type="body" idx="1"/>
          </p:nvPr>
        </p:nvSpPr>
        <p:spPr>
          <a:xfrm>
            <a:off x="457200" y="1371600"/>
            <a:ext cx="8229600" cy="4525963"/>
          </a:xfrm>
          <a:prstGeom prst="rect">
            <a:avLst/>
          </a:prstGeom>
          <a:noFill/>
          <a:ln>
            <a:noFill/>
          </a:ln>
        </p:spPr>
        <p:txBody>
          <a:bodyPr spcFirstLastPara="1" wrap="square" lIns="91425" tIns="45700" rIns="91425" bIns="45700" anchor="t" anchorCtr="0">
            <a:noAutofit/>
          </a:bodyPr>
          <a:lstStyle/>
          <a:p>
            <a:pPr marL="457200" lvl="0" indent="-342900" algn="l" rtl="0">
              <a:lnSpc>
                <a:spcPct val="100000"/>
              </a:lnSpc>
              <a:spcBef>
                <a:spcPts val="360"/>
              </a:spcBef>
              <a:spcAft>
                <a:spcPts val="0"/>
              </a:spcAft>
              <a:buClr>
                <a:schemeClr val="dk1"/>
              </a:buClr>
              <a:buSzPts val="1800"/>
              <a:buChar char="•"/>
            </a:pPr>
            <a:r>
              <a:rPr lang="en-US"/>
              <a:t>Convert each octal digit to a 3-bit equivalent binary representation</a:t>
            </a:r>
            <a:endParaRPr/>
          </a:p>
          <a:p>
            <a:pPr marL="457200" lvl="0" indent="-342900" algn="l" rtl="0">
              <a:lnSpc>
                <a:spcPct val="100000"/>
              </a:lnSpc>
              <a:spcBef>
                <a:spcPts val="360"/>
              </a:spcBef>
              <a:spcAft>
                <a:spcPts val="0"/>
              </a:spcAft>
              <a:buClr>
                <a:schemeClr val="dk1"/>
              </a:buClr>
              <a:buSzPts val="1800"/>
              <a:buChar char="•"/>
            </a:pPr>
            <a:r>
              <a:rPr lang="en-US"/>
              <a:t>Example</a:t>
            </a:r>
            <a:endParaRPr/>
          </a:p>
          <a:p>
            <a:pPr marL="457200" lvl="0" indent="-228600" algn="l" rtl="0">
              <a:lnSpc>
                <a:spcPct val="100000"/>
              </a:lnSpc>
              <a:spcBef>
                <a:spcPts val="360"/>
              </a:spcBef>
              <a:spcAft>
                <a:spcPts val="0"/>
              </a:spcAft>
              <a:buClr>
                <a:schemeClr val="dk1"/>
              </a:buClr>
              <a:buSzPts val="1800"/>
              <a:buNone/>
            </a:pPr>
            <a:endParaRPr/>
          </a:p>
        </p:txBody>
      </p:sp>
      <p:sp>
        <p:nvSpPr>
          <p:cNvPr id="308" name="Google Shape;308;p5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a:t>31</a:t>
            </a:fld>
            <a:endParaRPr/>
          </a:p>
        </p:txBody>
      </p:sp>
      <p:pic>
        <p:nvPicPr>
          <p:cNvPr id="309" name="Google Shape;309;p59"/>
          <p:cNvPicPr preferRelativeResize="0"/>
          <p:nvPr/>
        </p:nvPicPr>
        <p:blipFill rotWithShape="1">
          <a:blip r:embed="rId3">
            <a:alphaModFix/>
          </a:blip>
          <a:srcRect/>
          <a:stretch/>
        </p:blipFill>
        <p:spPr>
          <a:xfrm>
            <a:off x="1016916" y="3104027"/>
            <a:ext cx="7110167" cy="3022929"/>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Google Shape;314;p60"/>
          <p:cNvSpPr txBox="1">
            <a:spLocks noGrp="1"/>
          </p:cNvSpPr>
          <p:nvPr>
            <p:ph type="title"/>
          </p:nvPr>
        </p:nvSpPr>
        <p:spPr>
          <a:xfrm>
            <a:off x="0" y="0"/>
            <a:ext cx="6477000" cy="8382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b="1"/>
              <a:t>Octal to Decimal</a:t>
            </a:r>
            <a:endParaRPr/>
          </a:p>
        </p:txBody>
      </p:sp>
      <p:pic>
        <p:nvPicPr>
          <p:cNvPr id="315" name="Google Shape;315;p60"/>
          <p:cNvPicPr preferRelativeResize="0">
            <a:picLocks noGrp="1"/>
          </p:cNvPicPr>
          <p:nvPr>
            <p:ph type="body" idx="1"/>
          </p:nvPr>
        </p:nvPicPr>
        <p:blipFill rotWithShape="1">
          <a:blip r:embed="rId3">
            <a:alphaModFix/>
          </a:blip>
          <a:srcRect/>
          <a:stretch/>
        </p:blipFill>
        <p:spPr>
          <a:xfrm>
            <a:off x="995937" y="1924050"/>
            <a:ext cx="6863446" cy="3810000"/>
          </a:xfrm>
          <a:prstGeom prst="rect">
            <a:avLst/>
          </a:prstGeom>
          <a:noFill/>
          <a:ln>
            <a:noFill/>
          </a:ln>
        </p:spPr>
      </p:pic>
      <p:sp>
        <p:nvSpPr>
          <p:cNvPr id="316" name="Google Shape;316;p6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a:t>32</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p61"/>
          <p:cNvSpPr txBox="1">
            <a:spLocks noGrp="1"/>
          </p:cNvSpPr>
          <p:nvPr>
            <p:ph type="title"/>
          </p:nvPr>
        </p:nvSpPr>
        <p:spPr>
          <a:xfrm>
            <a:off x="0" y="0"/>
            <a:ext cx="6477000" cy="8382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b="1"/>
              <a:t>Octal to Decimal</a:t>
            </a:r>
            <a:endParaRPr/>
          </a:p>
        </p:txBody>
      </p:sp>
      <p:sp>
        <p:nvSpPr>
          <p:cNvPr id="322" name="Google Shape;322;p61"/>
          <p:cNvSpPr txBox="1">
            <a:spLocks noGrp="1"/>
          </p:cNvSpPr>
          <p:nvPr>
            <p:ph type="body" idx="1"/>
          </p:nvPr>
        </p:nvSpPr>
        <p:spPr>
          <a:xfrm>
            <a:off x="457200" y="1371600"/>
            <a:ext cx="8229600" cy="4525963"/>
          </a:xfrm>
          <a:prstGeom prst="rect">
            <a:avLst/>
          </a:prstGeom>
          <a:noFill/>
          <a:ln>
            <a:noFill/>
          </a:ln>
        </p:spPr>
        <p:txBody>
          <a:bodyPr spcFirstLastPara="1" wrap="square" lIns="91425" tIns="45700" rIns="91425" bIns="45700" anchor="t" anchorCtr="0">
            <a:noAutofit/>
          </a:bodyPr>
          <a:lstStyle/>
          <a:p>
            <a:pPr marL="457200" lvl="0" indent="-342900" algn="l" rtl="0">
              <a:lnSpc>
                <a:spcPct val="100000"/>
              </a:lnSpc>
              <a:spcBef>
                <a:spcPts val="360"/>
              </a:spcBef>
              <a:spcAft>
                <a:spcPts val="0"/>
              </a:spcAft>
              <a:buClr>
                <a:schemeClr val="dk1"/>
              </a:buClr>
              <a:buSzPts val="1800"/>
              <a:buChar char="•"/>
            </a:pPr>
            <a:r>
              <a:rPr lang="en-US"/>
              <a:t>Multiply each bit by 8 ,  where n is the "weight" of the bit</a:t>
            </a:r>
            <a:endParaRPr/>
          </a:p>
          <a:p>
            <a:pPr marL="457200" lvl="0" indent="-342900" algn="l" rtl="0">
              <a:lnSpc>
                <a:spcPct val="100000"/>
              </a:lnSpc>
              <a:spcBef>
                <a:spcPts val="360"/>
              </a:spcBef>
              <a:spcAft>
                <a:spcPts val="0"/>
              </a:spcAft>
              <a:buClr>
                <a:schemeClr val="dk1"/>
              </a:buClr>
              <a:buSzPts val="1800"/>
              <a:buChar char="•"/>
            </a:pPr>
            <a:r>
              <a:rPr lang="en-US"/>
              <a:t>The weight is the position of the bit, starting from 0 on the right</a:t>
            </a:r>
            <a:endParaRPr/>
          </a:p>
          <a:p>
            <a:pPr marL="457200" lvl="0" indent="-342900" algn="l" rtl="0">
              <a:lnSpc>
                <a:spcPct val="100000"/>
              </a:lnSpc>
              <a:spcBef>
                <a:spcPts val="360"/>
              </a:spcBef>
              <a:spcAft>
                <a:spcPts val="0"/>
              </a:spcAft>
              <a:buClr>
                <a:schemeClr val="dk1"/>
              </a:buClr>
              <a:buSzPts val="1800"/>
              <a:buChar char="•"/>
            </a:pPr>
            <a:r>
              <a:rPr lang="en-US"/>
              <a:t>Add the results.</a:t>
            </a:r>
            <a:endParaRPr/>
          </a:p>
          <a:p>
            <a:pPr marL="457200" lvl="0" indent="-342900" algn="l" rtl="0">
              <a:lnSpc>
                <a:spcPct val="100000"/>
              </a:lnSpc>
              <a:spcBef>
                <a:spcPts val="360"/>
              </a:spcBef>
              <a:spcAft>
                <a:spcPts val="0"/>
              </a:spcAft>
              <a:buClr>
                <a:schemeClr val="dk1"/>
              </a:buClr>
              <a:buSzPts val="1800"/>
              <a:buChar char="•"/>
            </a:pPr>
            <a:r>
              <a:rPr lang="en-US"/>
              <a:t>Example:</a:t>
            </a:r>
            <a:endParaRPr/>
          </a:p>
          <a:p>
            <a:pPr marL="457200" lvl="0" indent="-228600" algn="l" rtl="0">
              <a:lnSpc>
                <a:spcPct val="100000"/>
              </a:lnSpc>
              <a:spcBef>
                <a:spcPts val="360"/>
              </a:spcBef>
              <a:spcAft>
                <a:spcPts val="0"/>
              </a:spcAft>
              <a:buClr>
                <a:schemeClr val="dk1"/>
              </a:buClr>
              <a:buSzPts val="1800"/>
              <a:buNone/>
            </a:pPr>
            <a:endParaRPr/>
          </a:p>
        </p:txBody>
      </p:sp>
      <p:sp>
        <p:nvSpPr>
          <p:cNvPr id="323" name="Google Shape;323;p6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a:t>33</a:t>
            </a:fld>
            <a:endParaRPr/>
          </a:p>
        </p:txBody>
      </p:sp>
      <p:sp>
        <p:nvSpPr>
          <p:cNvPr id="324" name="Google Shape;324;p61"/>
          <p:cNvSpPr txBox="1"/>
          <p:nvPr/>
        </p:nvSpPr>
        <p:spPr>
          <a:xfrm>
            <a:off x="3137338" y="2125266"/>
            <a:ext cx="331076" cy="25391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50" b="0" i="0" u="none" strike="noStrike" cap="none">
                <a:solidFill>
                  <a:srgbClr val="000000"/>
                </a:solidFill>
                <a:latin typeface="Arial"/>
                <a:ea typeface="Arial"/>
                <a:cs typeface="Arial"/>
                <a:sym typeface="Arial"/>
              </a:rPr>
              <a:t>n</a:t>
            </a:r>
            <a:endParaRPr/>
          </a:p>
        </p:txBody>
      </p:sp>
      <p:pic>
        <p:nvPicPr>
          <p:cNvPr id="325" name="Google Shape;325;p61"/>
          <p:cNvPicPr preferRelativeResize="0"/>
          <p:nvPr/>
        </p:nvPicPr>
        <p:blipFill rotWithShape="1">
          <a:blip r:embed="rId3">
            <a:alphaModFix/>
          </a:blip>
          <a:srcRect/>
          <a:stretch/>
        </p:blipFill>
        <p:spPr>
          <a:xfrm>
            <a:off x="2849412" y="4179833"/>
            <a:ext cx="4474873" cy="1992367"/>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Google Shape;330;p62"/>
          <p:cNvSpPr txBox="1">
            <a:spLocks noGrp="1"/>
          </p:cNvSpPr>
          <p:nvPr>
            <p:ph type="title"/>
          </p:nvPr>
        </p:nvSpPr>
        <p:spPr>
          <a:xfrm>
            <a:off x="0" y="0"/>
            <a:ext cx="6477000" cy="83820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SzPts val="1400"/>
              <a:buNone/>
            </a:pPr>
            <a:r>
              <a:rPr lang="en-US" b="1"/>
              <a:t>Octal to Hexadecimal</a:t>
            </a:r>
            <a:endParaRPr/>
          </a:p>
        </p:txBody>
      </p:sp>
      <p:pic>
        <p:nvPicPr>
          <p:cNvPr id="331" name="Google Shape;331;p62"/>
          <p:cNvPicPr preferRelativeResize="0">
            <a:picLocks noGrp="1"/>
          </p:cNvPicPr>
          <p:nvPr>
            <p:ph type="body" idx="1"/>
          </p:nvPr>
        </p:nvPicPr>
        <p:blipFill rotWithShape="1">
          <a:blip r:embed="rId3">
            <a:alphaModFix/>
          </a:blip>
          <a:srcRect/>
          <a:stretch/>
        </p:blipFill>
        <p:spPr>
          <a:xfrm>
            <a:off x="842390" y="1790700"/>
            <a:ext cx="7844297" cy="3429000"/>
          </a:xfrm>
          <a:prstGeom prst="rect">
            <a:avLst/>
          </a:prstGeom>
          <a:noFill/>
          <a:ln>
            <a:noFill/>
          </a:ln>
        </p:spPr>
      </p:pic>
      <p:sp>
        <p:nvSpPr>
          <p:cNvPr id="332" name="Google Shape;332;p6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a:t>34</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Google Shape;337;p63"/>
          <p:cNvSpPr txBox="1">
            <a:spLocks noGrp="1"/>
          </p:cNvSpPr>
          <p:nvPr>
            <p:ph type="title"/>
          </p:nvPr>
        </p:nvSpPr>
        <p:spPr>
          <a:xfrm>
            <a:off x="0" y="0"/>
            <a:ext cx="6477000" cy="8382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b="1"/>
              <a:t>Octal to Hexadecimal</a:t>
            </a:r>
            <a:endParaRPr/>
          </a:p>
        </p:txBody>
      </p:sp>
      <p:sp>
        <p:nvSpPr>
          <p:cNvPr id="338" name="Google Shape;338;p63"/>
          <p:cNvSpPr txBox="1">
            <a:spLocks noGrp="1"/>
          </p:cNvSpPr>
          <p:nvPr>
            <p:ph type="body" idx="1"/>
          </p:nvPr>
        </p:nvSpPr>
        <p:spPr>
          <a:xfrm>
            <a:off x="457200" y="1371600"/>
            <a:ext cx="8229600" cy="4525963"/>
          </a:xfrm>
          <a:prstGeom prst="rect">
            <a:avLst/>
          </a:prstGeom>
          <a:noFill/>
          <a:ln>
            <a:noFill/>
          </a:ln>
        </p:spPr>
        <p:txBody>
          <a:bodyPr spcFirstLastPara="1" wrap="square" lIns="91425" tIns="45700" rIns="91425" bIns="45700" anchor="t" anchorCtr="0">
            <a:noAutofit/>
          </a:bodyPr>
          <a:lstStyle/>
          <a:p>
            <a:pPr marL="457200" lvl="0" indent="-342900" algn="l" rtl="0">
              <a:lnSpc>
                <a:spcPct val="100000"/>
              </a:lnSpc>
              <a:spcBef>
                <a:spcPts val="360"/>
              </a:spcBef>
              <a:spcAft>
                <a:spcPts val="0"/>
              </a:spcAft>
              <a:buClr>
                <a:schemeClr val="dk1"/>
              </a:buClr>
              <a:buSzPts val="1800"/>
              <a:buChar char="•"/>
            </a:pPr>
            <a:r>
              <a:rPr lang="en-US"/>
              <a:t>Use binary as intermediary</a:t>
            </a:r>
            <a:endParaRPr/>
          </a:p>
          <a:p>
            <a:pPr marL="457200" lvl="0" indent="-228600" algn="l" rtl="0">
              <a:lnSpc>
                <a:spcPct val="100000"/>
              </a:lnSpc>
              <a:spcBef>
                <a:spcPts val="360"/>
              </a:spcBef>
              <a:spcAft>
                <a:spcPts val="0"/>
              </a:spcAft>
              <a:buClr>
                <a:schemeClr val="dk1"/>
              </a:buClr>
              <a:buSzPts val="1800"/>
              <a:buNone/>
            </a:pPr>
            <a:endParaRPr/>
          </a:p>
        </p:txBody>
      </p:sp>
      <p:sp>
        <p:nvSpPr>
          <p:cNvPr id="339" name="Google Shape;339;p6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a:t>35</a:t>
            </a:fld>
            <a:endParaRPr/>
          </a:p>
        </p:txBody>
      </p:sp>
      <p:pic>
        <p:nvPicPr>
          <p:cNvPr id="340" name="Google Shape;340;p63"/>
          <p:cNvPicPr preferRelativeResize="0"/>
          <p:nvPr/>
        </p:nvPicPr>
        <p:blipFill rotWithShape="1">
          <a:blip r:embed="rId3">
            <a:alphaModFix/>
          </a:blip>
          <a:srcRect/>
          <a:stretch/>
        </p:blipFill>
        <p:spPr>
          <a:xfrm>
            <a:off x="651653" y="2468390"/>
            <a:ext cx="6518368" cy="2207990"/>
          </a:xfrm>
          <a:prstGeom prst="rect">
            <a:avLst/>
          </a:prstGeom>
          <a:noFill/>
          <a:ln>
            <a:noFill/>
          </a:ln>
        </p:spPr>
      </p:pic>
      <p:pic>
        <p:nvPicPr>
          <p:cNvPr id="341" name="Google Shape;341;p63"/>
          <p:cNvPicPr preferRelativeResize="0"/>
          <p:nvPr/>
        </p:nvPicPr>
        <p:blipFill rotWithShape="1">
          <a:blip r:embed="rId4">
            <a:alphaModFix/>
          </a:blip>
          <a:srcRect/>
          <a:stretch/>
        </p:blipFill>
        <p:spPr>
          <a:xfrm>
            <a:off x="3483007" y="5125642"/>
            <a:ext cx="1643063" cy="364331"/>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6" name="Google Shape;346;p64"/>
          <p:cNvSpPr txBox="1">
            <a:spLocks noGrp="1"/>
          </p:cNvSpPr>
          <p:nvPr>
            <p:ph type="title"/>
          </p:nvPr>
        </p:nvSpPr>
        <p:spPr>
          <a:xfrm>
            <a:off x="0" y="0"/>
            <a:ext cx="6477000" cy="8382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b="1"/>
              <a:t>Hexadecimal to Decimal</a:t>
            </a:r>
            <a:endParaRPr/>
          </a:p>
        </p:txBody>
      </p:sp>
      <p:pic>
        <p:nvPicPr>
          <p:cNvPr id="347" name="Google Shape;347;p64"/>
          <p:cNvPicPr preferRelativeResize="0">
            <a:picLocks noGrp="1"/>
          </p:cNvPicPr>
          <p:nvPr>
            <p:ph type="body" idx="1"/>
          </p:nvPr>
        </p:nvPicPr>
        <p:blipFill rotWithShape="1">
          <a:blip r:embed="rId3">
            <a:alphaModFix/>
          </a:blip>
          <a:srcRect/>
          <a:stretch/>
        </p:blipFill>
        <p:spPr>
          <a:xfrm>
            <a:off x="695721" y="1752601"/>
            <a:ext cx="7991079" cy="2983952"/>
          </a:xfrm>
          <a:prstGeom prst="rect">
            <a:avLst/>
          </a:prstGeom>
          <a:noFill/>
          <a:ln>
            <a:noFill/>
          </a:ln>
        </p:spPr>
      </p:pic>
      <p:sp>
        <p:nvSpPr>
          <p:cNvPr id="348" name="Google Shape;348;p6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a:t>36</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3" name="Google Shape;353;p65"/>
          <p:cNvSpPr txBox="1">
            <a:spLocks noGrp="1"/>
          </p:cNvSpPr>
          <p:nvPr>
            <p:ph type="title"/>
          </p:nvPr>
        </p:nvSpPr>
        <p:spPr>
          <a:xfrm>
            <a:off x="0" y="0"/>
            <a:ext cx="6477000" cy="8382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b="1"/>
              <a:t>Hexadecimal to Decimal</a:t>
            </a:r>
            <a:endParaRPr/>
          </a:p>
        </p:txBody>
      </p:sp>
      <p:sp>
        <p:nvSpPr>
          <p:cNvPr id="354" name="Google Shape;354;p65"/>
          <p:cNvSpPr txBox="1">
            <a:spLocks noGrp="1"/>
          </p:cNvSpPr>
          <p:nvPr>
            <p:ph type="body" idx="1"/>
          </p:nvPr>
        </p:nvSpPr>
        <p:spPr>
          <a:xfrm>
            <a:off x="457200" y="1371600"/>
            <a:ext cx="8229600" cy="4525963"/>
          </a:xfrm>
          <a:prstGeom prst="rect">
            <a:avLst/>
          </a:prstGeom>
          <a:noFill/>
          <a:ln>
            <a:noFill/>
          </a:ln>
        </p:spPr>
        <p:txBody>
          <a:bodyPr spcFirstLastPara="1" wrap="square" lIns="91425" tIns="45700" rIns="91425" bIns="45700" anchor="t" anchorCtr="0">
            <a:noAutofit/>
          </a:bodyPr>
          <a:lstStyle/>
          <a:p>
            <a:pPr marL="457200" lvl="0" indent="-342900" algn="l" rtl="0">
              <a:lnSpc>
                <a:spcPct val="100000"/>
              </a:lnSpc>
              <a:spcBef>
                <a:spcPts val="360"/>
              </a:spcBef>
              <a:spcAft>
                <a:spcPts val="0"/>
              </a:spcAft>
              <a:buClr>
                <a:schemeClr val="dk1"/>
              </a:buClr>
              <a:buSzPts val="1800"/>
              <a:buChar char="•"/>
            </a:pPr>
            <a:r>
              <a:rPr lang="en-US"/>
              <a:t>Multiply each bit by 16 ,  where n is the "weight" of the bit</a:t>
            </a:r>
            <a:endParaRPr/>
          </a:p>
          <a:p>
            <a:pPr marL="457200" lvl="0" indent="-342900" algn="l" rtl="0">
              <a:lnSpc>
                <a:spcPct val="100000"/>
              </a:lnSpc>
              <a:spcBef>
                <a:spcPts val="360"/>
              </a:spcBef>
              <a:spcAft>
                <a:spcPts val="0"/>
              </a:spcAft>
              <a:buClr>
                <a:schemeClr val="dk1"/>
              </a:buClr>
              <a:buSzPts val="1800"/>
              <a:buChar char="•"/>
            </a:pPr>
            <a:r>
              <a:rPr lang="en-US"/>
              <a:t>The weight is the position of the bit, starting from 0 on the right</a:t>
            </a:r>
            <a:endParaRPr/>
          </a:p>
          <a:p>
            <a:pPr marL="457200" lvl="0" indent="-342900" algn="l" rtl="0">
              <a:lnSpc>
                <a:spcPct val="100000"/>
              </a:lnSpc>
              <a:spcBef>
                <a:spcPts val="360"/>
              </a:spcBef>
              <a:spcAft>
                <a:spcPts val="0"/>
              </a:spcAft>
              <a:buClr>
                <a:schemeClr val="dk1"/>
              </a:buClr>
              <a:buSzPts val="1800"/>
              <a:buChar char="•"/>
            </a:pPr>
            <a:r>
              <a:rPr lang="en-US"/>
              <a:t>Add the results.</a:t>
            </a:r>
            <a:endParaRPr/>
          </a:p>
          <a:p>
            <a:pPr marL="457200" lvl="0" indent="-342900" algn="l" rtl="0">
              <a:lnSpc>
                <a:spcPct val="100000"/>
              </a:lnSpc>
              <a:spcBef>
                <a:spcPts val="360"/>
              </a:spcBef>
              <a:spcAft>
                <a:spcPts val="0"/>
              </a:spcAft>
              <a:buClr>
                <a:schemeClr val="dk1"/>
              </a:buClr>
              <a:buSzPts val="1800"/>
              <a:buChar char="•"/>
            </a:pPr>
            <a:r>
              <a:rPr lang="en-US"/>
              <a:t>Example:</a:t>
            </a:r>
            <a:endParaRPr/>
          </a:p>
          <a:p>
            <a:pPr marL="457200" lvl="0" indent="-228600" algn="l" rtl="0">
              <a:lnSpc>
                <a:spcPct val="100000"/>
              </a:lnSpc>
              <a:spcBef>
                <a:spcPts val="360"/>
              </a:spcBef>
              <a:spcAft>
                <a:spcPts val="0"/>
              </a:spcAft>
              <a:buClr>
                <a:schemeClr val="dk1"/>
              </a:buClr>
              <a:buSzPts val="1800"/>
              <a:buNone/>
            </a:pPr>
            <a:endParaRPr/>
          </a:p>
        </p:txBody>
      </p:sp>
      <p:sp>
        <p:nvSpPr>
          <p:cNvPr id="355" name="Google Shape;355;p6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a:t>37</a:t>
            </a:fld>
            <a:endParaRPr/>
          </a:p>
        </p:txBody>
      </p:sp>
      <p:sp>
        <p:nvSpPr>
          <p:cNvPr id="356" name="Google Shape;356;p65"/>
          <p:cNvSpPr txBox="1"/>
          <p:nvPr/>
        </p:nvSpPr>
        <p:spPr>
          <a:xfrm>
            <a:off x="3287110" y="2125266"/>
            <a:ext cx="331076" cy="25391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50" b="0" i="0" u="none" strike="noStrike" cap="none">
                <a:solidFill>
                  <a:srgbClr val="000000"/>
                </a:solidFill>
                <a:latin typeface="Arial"/>
                <a:ea typeface="Arial"/>
                <a:cs typeface="Arial"/>
                <a:sym typeface="Arial"/>
              </a:rPr>
              <a:t>n</a:t>
            </a:r>
            <a:endParaRPr/>
          </a:p>
        </p:txBody>
      </p:sp>
      <p:pic>
        <p:nvPicPr>
          <p:cNvPr id="357" name="Google Shape;357;p65"/>
          <p:cNvPicPr preferRelativeResize="0"/>
          <p:nvPr/>
        </p:nvPicPr>
        <p:blipFill rotWithShape="1">
          <a:blip r:embed="rId3">
            <a:alphaModFix/>
          </a:blip>
          <a:srcRect/>
          <a:stretch/>
        </p:blipFill>
        <p:spPr>
          <a:xfrm>
            <a:off x="2578196" y="4224904"/>
            <a:ext cx="6436694" cy="171124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362" name="Google Shape;362;p66"/>
          <p:cNvSpPr txBox="1">
            <a:spLocks noGrp="1"/>
          </p:cNvSpPr>
          <p:nvPr>
            <p:ph type="title"/>
          </p:nvPr>
        </p:nvSpPr>
        <p:spPr>
          <a:xfrm>
            <a:off x="0" y="0"/>
            <a:ext cx="6477000" cy="8382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b="1"/>
              <a:t>Hexadecimal to Octal</a:t>
            </a:r>
            <a:endParaRPr/>
          </a:p>
        </p:txBody>
      </p:sp>
      <p:pic>
        <p:nvPicPr>
          <p:cNvPr id="363" name="Google Shape;363;p66"/>
          <p:cNvPicPr preferRelativeResize="0">
            <a:picLocks noGrp="1"/>
          </p:cNvPicPr>
          <p:nvPr>
            <p:ph type="body" idx="1"/>
          </p:nvPr>
        </p:nvPicPr>
        <p:blipFill rotWithShape="1">
          <a:blip r:embed="rId3">
            <a:alphaModFix/>
          </a:blip>
          <a:srcRect/>
          <a:stretch/>
        </p:blipFill>
        <p:spPr>
          <a:xfrm>
            <a:off x="594501" y="2438995"/>
            <a:ext cx="7954998" cy="2961679"/>
          </a:xfrm>
          <a:prstGeom prst="rect">
            <a:avLst/>
          </a:prstGeom>
          <a:noFill/>
          <a:ln>
            <a:noFill/>
          </a:ln>
        </p:spPr>
      </p:pic>
      <p:sp>
        <p:nvSpPr>
          <p:cNvPr id="364" name="Google Shape;364;p6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a:t>38</a:t>
            </a:fld>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sp>
        <p:nvSpPr>
          <p:cNvPr id="369" name="Google Shape;369;p67"/>
          <p:cNvSpPr txBox="1">
            <a:spLocks noGrp="1"/>
          </p:cNvSpPr>
          <p:nvPr>
            <p:ph type="title"/>
          </p:nvPr>
        </p:nvSpPr>
        <p:spPr>
          <a:xfrm>
            <a:off x="0" y="0"/>
            <a:ext cx="6477000" cy="8382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b="1"/>
              <a:t>Hexadecimal to Octal</a:t>
            </a:r>
            <a:endParaRPr/>
          </a:p>
        </p:txBody>
      </p:sp>
      <p:pic>
        <p:nvPicPr>
          <p:cNvPr id="370" name="Google Shape;370;p67"/>
          <p:cNvPicPr preferRelativeResize="0">
            <a:picLocks noGrp="1"/>
          </p:cNvPicPr>
          <p:nvPr>
            <p:ph type="body" idx="1"/>
          </p:nvPr>
        </p:nvPicPr>
        <p:blipFill rotWithShape="1">
          <a:blip r:embed="rId3">
            <a:alphaModFix/>
          </a:blip>
          <a:srcRect/>
          <a:stretch/>
        </p:blipFill>
        <p:spPr>
          <a:xfrm>
            <a:off x="864394" y="2626709"/>
            <a:ext cx="7559290" cy="2297716"/>
          </a:xfrm>
          <a:prstGeom prst="rect">
            <a:avLst/>
          </a:prstGeom>
          <a:noFill/>
          <a:ln>
            <a:noFill/>
          </a:ln>
        </p:spPr>
      </p:pic>
      <p:sp>
        <p:nvSpPr>
          <p:cNvPr id="371" name="Google Shape;371;p6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a:t>39</a:t>
            </a:fld>
            <a:endParaRPr/>
          </a:p>
        </p:txBody>
      </p:sp>
      <p:pic>
        <p:nvPicPr>
          <p:cNvPr id="372" name="Google Shape;372;p67"/>
          <p:cNvPicPr preferRelativeResize="0"/>
          <p:nvPr/>
        </p:nvPicPr>
        <p:blipFill rotWithShape="1">
          <a:blip r:embed="rId4">
            <a:alphaModFix/>
          </a:blip>
          <a:srcRect/>
          <a:stretch/>
        </p:blipFill>
        <p:spPr>
          <a:xfrm>
            <a:off x="5929884" y="5217319"/>
            <a:ext cx="1935956" cy="407194"/>
          </a:xfrm>
          <a:prstGeom prst="rect">
            <a:avLst/>
          </a:prstGeom>
          <a:noFill/>
          <a:ln>
            <a:noFill/>
          </a:ln>
        </p:spPr>
      </p:pic>
      <p:sp>
        <p:nvSpPr>
          <p:cNvPr id="373" name="Google Shape;373;p67"/>
          <p:cNvSpPr/>
          <p:nvPr/>
        </p:nvSpPr>
        <p:spPr>
          <a:xfrm>
            <a:off x="589561" y="2179780"/>
            <a:ext cx="3727302" cy="415498"/>
          </a:xfrm>
          <a:prstGeom prst="rect">
            <a:avLst/>
          </a:prstGeom>
          <a:noFill/>
          <a:ln>
            <a:noFill/>
          </a:ln>
        </p:spPr>
        <p:txBody>
          <a:bodyPr spcFirstLastPara="1" wrap="square" lIns="91425" tIns="45700" rIns="91425" bIns="45700" anchor="t" anchorCtr="0">
            <a:spAutoFit/>
          </a:bodyPr>
          <a:lstStyle/>
          <a:p>
            <a:pPr marL="342900" marR="0" lvl="0" indent="-342900" algn="l" rtl="0">
              <a:lnSpc>
                <a:spcPct val="100000"/>
              </a:lnSpc>
              <a:spcBef>
                <a:spcPts val="0"/>
              </a:spcBef>
              <a:spcAft>
                <a:spcPts val="0"/>
              </a:spcAft>
              <a:buClr>
                <a:srgbClr val="000000"/>
              </a:buClr>
              <a:buSzPts val="2100"/>
              <a:buFont typeface="Arial"/>
              <a:buChar char="•"/>
            </a:pPr>
            <a:r>
              <a:rPr lang="en-US" sz="2100" b="0" i="0" u="none" strike="noStrike" cap="none">
                <a:solidFill>
                  <a:srgbClr val="000000"/>
                </a:solidFill>
                <a:latin typeface="Arial"/>
                <a:ea typeface="Arial"/>
                <a:cs typeface="Arial"/>
                <a:sym typeface="Arial"/>
              </a:rPr>
              <a:t>Use binary as intermediary</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4"/>
          <p:cNvSpPr txBox="1">
            <a:spLocks noGrp="1"/>
          </p:cNvSpPr>
          <p:nvPr>
            <p:ph type="title"/>
          </p:nvPr>
        </p:nvSpPr>
        <p:spPr>
          <a:xfrm>
            <a:off x="0" y="0"/>
            <a:ext cx="6477000" cy="8382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b="1" i="0">
                <a:solidFill>
                  <a:srgbClr val="1D2125"/>
                </a:solidFill>
                <a:latin typeface="Poppins"/>
                <a:ea typeface="Poppins"/>
                <a:cs typeface="Poppins"/>
                <a:sym typeface="Poppins"/>
              </a:rPr>
              <a:t>Analog &amp; Digital Devices</a:t>
            </a:r>
            <a:endParaRPr b="1"/>
          </a:p>
        </p:txBody>
      </p:sp>
      <p:pic>
        <p:nvPicPr>
          <p:cNvPr id="85" name="Google Shape;85;p4"/>
          <p:cNvPicPr preferRelativeResize="0">
            <a:picLocks noGrp="1"/>
          </p:cNvPicPr>
          <p:nvPr>
            <p:ph type="body" idx="1"/>
          </p:nvPr>
        </p:nvPicPr>
        <p:blipFill rotWithShape="1">
          <a:blip r:embed="rId3">
            <a:alphaModFix/>
          </a:blip>
          <a:srcRect/>
          <a:stretch/>
        </p:blipFill>
        <p:spPr>
          <a:xfrm>
            <a:off x="4676775" y="1790473"/>
            <a:ext cx="4144800" cy="2316600"/>
          </a:xfrm>
          <a:prstGeom prst="rect">
            <a:avLst/>
          </a:prstGeom>
          <a:noFill/>
          <a:ln>
            <a:noFill/>
          </a:ln>
        </p:spPr>
      </p:pic>
      <p:sp>
        <p:nvSpPr>
          <p:cNvPr id="86" name="Google Shape;86;p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a:t>4</a:t>
            </a:fld>
            <a:endParaRPr/>
          </a:p>
        </p:txBody>
      </p:sp>
      <p:pic>
        <p:nvPicPr>
          <p:cNvPr id="87" name="Google Shape;87;p4"/>
          <p:cNvPicPr preferRelativeResize="0"/>
          <p:nvPr/>
        </p:nvPicPr>
        <p:blipFill rotWithShape="1">
          <a:blip r:embed="rId4">
            <a:alphaModFix/>
          </a:blip>
          <a:srcRect/>
          <a:stretch/>
        </p:blipFill>
        <p:spPr>
          <a:xfrm>
            <a:off x="137300" y="1790473"/>
            <a:ext cx="4434700" cy="238525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Google Shape;379;p68"/>
          <p:cNvSpPr txBox="1">
            <a:spLocks noGrp="1"/>
          </p:cNvSpPr>
          <p:nvPr>
            <p:ph type="title"/>
          </p:nvPr>
        </p:nvSpPr>
        <p:spPr>
          <a:xfrm>
            <a:off x="0" y="0"/>
            <a:ext cx="6477000" cy="838200"/>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100000"/>
              </a:lnSpc>
              <a:spcBef>
                <a:spcPts val="0"/>
              </a:spcBef>
              <a:spcAft>
                <a:spcPts val="0"/>
              </a:spcAft>
              <a:buSzPct val="115226"/>
              <a:buNone/>
            </a:pPr>
            <a:br>
              <a:rPr lang="en-US" b="1"/>
            </a:br>
            <a:r>
              <a:rPr lang="en-US"/>
              <a:t>Question 1</a:t>
            </a:r>
            <a:br>
              <a:rPr lang="en-US"/>
            </a:br>
            <a:br>
              <a:rPr lang="en-US"/>
            </a:br>
            <a:br>
              <a:rPr lang="en-US"/>
            </a:br>
            <a:br>
              <a:rPr lang="en-US"/>
            </a:br>
            <a:br>
              <a:rPr lang="en-US" b="1"/>
            </a:br>
            <a:r>
              <a:rPr lang="en-US" sz="2325" b="1">
                <a:latin typeface="Arial"/>
                <a:ea typeface="Arial"/>
                <a:cs typeface="Arial"/>
                <a:sym typeface="Arial"/>
              </a:rPr>
              <a:t>Convert octal number 7.12172</a:t>
            </a:r>
            <a:r>
              <a:rPr lang="en-US" sz="2325" b="1" baseline="-25000">
                <a:latin typeface="Arial"/>
                <a:ea typeface="Arial"/>
                <a:cs typeface="Arial"/>
                <a:sym typeface="Arial"/>
              </a:rPr>
              <a:t>(8)</a:t>
            </a:r>
            <a:r>
              <a:rPr lang="en-US" sz="2325" b="1">
                <a:latin typeface="Arial"/>
                <a:ea typeface="Arial"/>
                <a:cs typeface="Arial"/>
                <a:sym typeface="Arial"/>
              </a:rPr>
              <a:t> into decimal form</a:t>
            </a:r>
            <a:br>
              <a:rPr lang="en-US" sz="2325" b="1">
                <a:latin typeface="Arial"/>
                <a:ea typeface="Arial"/>
                <a:cs typeface="Arial"/>
                <a:sym typeface="Arial"/>
              </a:rPr>
            </a:br>
            <a:br>
              <a:rPr lang="en-US" sz="2325" b="1">
                <a:latin typeface="Arial"/>
                <a:ea typeface="Arial"/>
                <a:cs typeface="Arial"/>
                <a:sym typeface="Arial"/>
              </a:rPr>
            </a:br>
            <a:r>
              <a:rPr lang="en-US" sz="2325">
                <a:latin typeface="Arial"/>
                <a:ea typeface="Arial"/>
                <a:cs typeface="Arial"/>
                <a:sym typeface="Arial"/>
              </a:rPr>
              <a:t>Solution:</a:t>
            </a:r>
            <a:br>
              <a:rPr lang="en-US" sz="1350">
                <a:latin typeface="Arial"/>
                <a:ea typeface="Arial"/>
                <a:cs typeface="Arial"/>
                <a:sym typeface="Arial"/>
              </a:rPr>
            </a:br>
            <a:endParaRPr sz="1350"/>
          </a:p>
        </p:txBody>
      </p:sp>
      <p:sp>
        <p:nvSpPr>
          <p:cNvPr id="380" name="Google Shape;380;p6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40</a:t>
            </a:fld>
            <a:endParaRPr/>
          </a:p>
        </p:txBody>
      </p:sp>
      <p:pic>
        <p:nvPicPr>
          <p:cNvPr id="381" name="Google Shape;381;p68"/>
          <p:cNvPicPr preferRelativeResize="0"/>
          <p:nvPr/>
        </p:nvPicPr>
        <p:blipFill rotWithShape="1">
          <a:blip r:embed="rId3">
            <a:alphaModFix/>
          </a:blip>
          <a:srcRect/>
          <a:stretch/>
        </p:blipFill>
        <p:spPr>
          <a:xfrm>
            <a:off x="676003" y="2894555"/>
            <a:ext cx="5182688" cy="1362305"/>
          </a:xfrm>
          <a:prstGeom prst="rect">
            <a:avLst/>
          </a:prstGeom>
          <a:noFill/>
          <a:ln>
            <a:noFill/>
          </a:ln>
        </p:spPr>
      </p:pic>
      <p:sp>
        <p:nvSpPr>
          <p:cNvPr id="382" name="Google Shape;382;p68"/>
          <p:cNvSpPr txBox="1"/>
          <p:nvPr/>
        </p:nvSpPr>
        <p:spPr>
          <a:xfrm>
            <a:off x="1317717" y="4266656"/>
            <a:ext cx="34289" cy="25391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graphicFrame>
        <p:nvGraphicFramePr>
          <p:cNvPr id="383" name="Google Shape;383;p68"/>
          <p:cNvGraphicFramePr/>
          <p:nvPr/>
        </p:nvGraphicFramePr>
        <p:xfrm>
          <a:off x="740229" y="2455091"/>
          <a:ext cx="6095950" cy="278125"/>
        </p:xfrm>
        <a:graphic>
          <a:graphicData uri="http://schemas.openxmlformats.org/drawingml/2006/table">
            <a:tbl>
              <a:tblPr firstRow="1" bandRow="1">
                <a:noFill/>
                <a:tableStyleId>{683BA1E3-ED76-4E7A-B8AF-3A3AEE0C0936}</a:tableStyleId>
              </a:tblPr>
              <a:tblGrid>
                <a:gridCol w="870850">
                  <a:extLst>
                    <a:ext uri="{9D8B030D-6E8A-4147-A177-3AD203B41FA5}">
                      <a16:colId xmlns:a16="http://schemas.microsoft.com/office/drawing/2014/main" val="20000"/>
                    </a:ext>
                  </a:extLst>
                </a:gridCol>
                <a:gridCol w="870850">
                  <a:extLst>
                    <a:ext uri="{9D8B030D-6E8A-4147-A177-3AD203B41FA5}">
                      <a16:colId xmlns:a16="http://schemas.microsoft.com/office/drawing/2014/main" val="20001"/>
                    </a:ext>
                  </a:extLst>
                </a:gridCol>
                <a:gridCol w="870850">
                  <a:extLst>
                    <a:ext uri="{9D8B030D-6E8A-4147-A177-3AD203B41FA5}">
                      <a16:colId xmlns:a16="http://schemas.microsoft.com/office/drawing/2014/main" val="20002"/>
                    </a:ext>
                  </a:extLst>
                </a:gridCol>
                <a:gridCol w="870850">
                  <a:extLst>
                    <a:ext uri="{9D8B030D-6E8A-4147-A177-3AD203B41FA5}">
                      <a16:colId xmlns:a16="http://schemas.microsoft.com/office/drawing/2014/main" val="20003"/>
                    </a:ext>
                  </a:extLst>
                </a:gridCol>
                <a:gridCol w="870850">
                  <a:extLst>
                    <a:ext uri="{9D8B030D-6E8A-4147-A177-3AD203B41FA5}">
                      <a16:colId xmlns:a16="http://schemas.microsoft.com/office/drawing/2014/main" val="20004"/>
                    </a:ext>
                  </a:extLst>
                </a:gridCol>
                <a:gridCol w="870850">
                  <a:extLst>
                    <a:ext uri="{9D8B030D-6E8A-4147-A177-3AD203B41FA5}">
                      <a16:colId xmlns:a16="http://schemas.microsoft.com/office/drawing/2014/main" val="20005"/>
                    </a:ext>
                  </a:extLst>
                </a:gridCol>
                <a:gridCol w="870850">
                  <a:extLst>
                    <a:ext uri="{9D8B030D-6E8A-4147-A177-3AD203B41FA5}">
                      <a16:colId xmlns:a16="http://schemas.microsoft.com/office/drawing/2014/main" val="20006"/>
                    </a:ext>
                  </a:extLst>
                </a:gridCol>
              </a:tblGrid>
              <a:tr h="278125">
                <a:tc>
                  <a:txBody>
                    <a:bodyPr/>
                    <a:lstStyle/>
                    <a:p>
                      <a:pPr marL="0" marR="0" lvl="0" indent="0" algn="l" rtl="0">
                        <a:lnSpc>
                          <a:spcPct val="100000"/>
                        </a:lnSpc>
                        <a:spcBef>
                          <a:spcPts val="0"/>
                        </a:spcBef>
                        <a:spcAft>
                          <a:spcPts val="0"/>
                        </a:spcAft>
                        <a:buNone/>
                      </a:pPr>
                      <a:r>
                        <a:rPr lang="en-US" sz="1100" u="none" strike="noStrike" cap="none"/>
                        <a:t>7</a:t>
                      </a:r>
                      <a:endParaRPr sz="1100" u="none" strike="noStrike" cap="none">
                        <a:solidFill>
                          <a:schemeClr val="dk1"/>
                        </a:solidFill>
                      </a:endParaRPr>
                    </a:p>
                  </a:txBody>
                  <a:tcPr marL="68575" marR="68575" marT="34300" marB="343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US" sz="1100" u="none" strike="noStrike" cap="none"/>
                        <a:t>.</a:t>
                      </a:r>
                      <a:endParaRPr sz="1100" u="none" strike="noStrike" cap="none">
                        <a:solidFill>
                          <a:schemeClr val="dk1"/>
                        </a:solidFill>
                      </a:endParaRPr>
                    </a:p>
                  </a:txBody>
                  <a:tcPr marL="68575" marR="68575" marT="34300" marB="343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US" sz="1100" u="none" strike="noStrike" cap="none"/>
                        <a:t>1</a:t>
                      </a:r>
                      <a:endParaRPr sz="1100" u="none" strike="noStrike" cap="none">
                        <a:solidFill>
                          <a:schemeClr val="dk1"/>
                        </a:solidFill>
                      </a:endParaRPr>
                    </a:p>
                  </a:txBody>
                  <a:tcPr marL="68575" marR="68575" marT="34300" marB="343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US" sz="1100" u="none" strike="noStrike" cap="none"/>
                        <a:t>2</a:t>
                      </a:r>
                      <a:endParaRPr sz="1100" u="none" strike="noStrike" cap="none">
                        <a:solidFill>
                          <a:schemeClr val="dk1"/>
                        </a:solidFill>
                      </a:endParaRPr>
                    </a:p>
                  </a:txBody>
                  <a:tcPr marL="68575" marR="68575" marT="34300" marB="343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US" sz="1100" u="none" strike="noStrike" cap="none"/>
                        <a:t>1</a:t>
                      </a:r>
                      <a:endParaRPr sz="1100" u="none" strike="noStrike" cap="none">
                        <a:solidFill>
                          <a:schemeClr val="dk1"/>
                        </a:solidFill>
                      </a:endParaRPr>
                    </a:p>
                  </a:txBody>
                  <a:tcPr marL="68575" marR="68575" marT="34300" marB="343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US" sz="1100" u="none" strike="noStrike" cap="none"/>
                        <a:t>7</a:t>
                      </a:r>
                      <a:endParaRPr sz="1100" u="none" strike="noStrike" cap="none">
                        <a:solidFill>
                          <a:schemeClr val="dk1"/>
                        </a:solidFill>
                      </a:endParaRPr>
                    </a:p>
                  </a:txBody>
                  <a:tcPr marL="68575" marR="68575" marT="34300" marB="343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US" sz="1100" u="none" strike="noStrike" cap="none"/>
                        <a:t>2</a:t>
                      </a:r>
                      <a:endParaRPr sz="1100" u="none" strike="noStrike" cap="none">
                        <a:solidFill>
                          <a:schemeClr val="dk1"/>
                        </a:solidFill>
                      </a:endParaRPr>
                    </a:p>
                  </a:txBody>
                  <a:tcPr marL="68575" marR="68575" marT="34300" marB="343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384" name="Google Shape;384;p68"/>
          <p:cNvSpPr/>
          <p:nvPr/>
        </p:nvSpPr>
        <p:spPr>
          <a:xfrm>
            <a:off x="687108" y="4207873"/>
            <a:ext cx="2389194" cy="1574342"/>
          </a:xfrm>
          <a:prstGeom prst="rect">
            <a:avLst/>
          </a:prstGeom>
          <a:noFill/>
          <a:ln>
            <a:noFill/>
          </a:ln>
        </p:spPr>
        <p:txBody>
          <a:bodyPr spcFirstLastPara="1" wrap="square" lIns="91425" tIns="45700" rIns="91425" bIns="45700" anchor="t" anchorCtr="0">
            <a:spAutoFit/>
          </a:bodyPr>
          <a:lstStyle/>
          <a:p>
            <a:pPr marL="0" marR="0" lvl="0" indent="0" algn="just" rtl="0">
              <a:lnSpc>
                <a:spcPct val="150000"/>
              </a:lnSpc>
              <a:spcBef>
                <a:spcPts val="0"/>
              </a:spcBef>
              <a:spcAft>
                <a:spcPts val="0"/>
              </a:spcAft>
              <a:buNone/>
            </a:pPr>
            <a:endParaRPr sz="1200" b="1" i="0" u="none" strike="noStrike" cap="none">
              <a:solidFill>
                <a:srgbClr val="FF0000"/>
              </a:solidFill>
              <a:latin typeface="Arial"/>
              <a:ea typeface="Arial"/>
              <a:cs typeface="Arial"/>
              <a:sym typeface="Arial"/>
            </a:endParaRPr>
          </a:p>
          <a:p>
            <a:pPr marL="0" marR="0" lvl="0" indent="0" algn="just" rtl="0">
              <a:lnSpc>
                <a:spcPct val="150000"/>
              </a:lnSpc>
              <a:spcBef>
                <a:spcPts val="0"/>
              </a:spcBef>
              <a:spcAft>
                <a:spcPts val="0"/>
              </a:spcAft>
              <a:buNone/>
            </a:pPr>
            <a:r>
              <a:rPr lang="en-US" sz="1200" b="1" i="0" u="none" strike="noStrike" cap="none">
                <a:solidFill>
                  <a:srgbClr val="FF0000"/>
                </a:solidFill>
                <a:latin typeface="Arial"/>
                <a:ea typeface="Arial"/>
                <a:cs typeface="Arial"/>
                <a:sym typeface="Arial"/>
              </a:rPr>
              <a:t>Practice questions</a:t>
            </a:r>
            <a:endParaRPr/>
          </a:p>
          <a:p>
            <a:pPr marL="0" marR="0" lvl="0" indent="0" algn="just" rtl="0">
              <a:lnSpc>
                <a:spcPct val="150000"/>
              </a:lnSpc>
              <a:spcBef>
                <a:spcPts val="0"/>
              </a:spcBef>
              <a:spcAft>
                <a:spcPts val="0"/>
              </a:spcAft>
              <a:buNone/>
            </a:pPr>
            <a:r>
              <a:rPr lang="en-US" sz="1200" b="0" i="0" u="none" strike="noStrike" cap="none">
                <a:solidFill>
                  <a:srgbClr val="000000"/>
                </a:solidFill>
                <a:latin typeface="Arial"/>
                <a:ea typeface="Arial"/>
                <a:cs typeface="Arial"/>
                <a:sym typeface="Arial"/>
              </a:rPr>
              <a:t>Convert(234.701)</a:t>
            </a:r>
            <a:r>
              <a:rPr lang="en-US" sz="1200" b="0" i="0" u="none" strike="noStrike" cap="none" baseline="-25000">
                <a:solidFill>
                  <a:srgbClr val="000000"/>
                </a:solidFill>
                <a:latin typeface="Arial"/>
                <a:ea typeface="Arial"/>
                <a:cs typeface="Arial"/>
                <a:sym typeface="Arial"/>
              </a:rPr>
              <a:t>8</a:t>
            </a:r>
            <a:r>
              <a:rPr lang="en-US" sz="1200" b="0" i="0" u="none" strike="noStrike" cap="none">
                <a:solidFill>
                  <a:srgbClr val="000000"/>
                </a:solidFill>
                <a:latin typeface="Arial"/>
                <a:ea typeface="Arial"/>
                <a:cs typeface="Arial"/>
                <a:sym typeface="Arial"/>
              </a:rPr>
              <a:t> into (?)</a:t>
            </a:r>
            <a:r>
              <a:rPr lang="en-US" sz="1200" b="0" i="0" u="none" strike="noStrike" cap="none" baseline="-25000">
                <a:solidFill>
                  <a:srgbClr val="000000"/>
                </a:solidFill>
                <a:latin typeface="Arial"/>
                <a:ea typeface="Arial"/>
                <a:cs typeface="Arial"/>
                <a:sym typeface="Arial"/>
              </a:rPr>
              <a:t>10</a:t>
            </a:r>
            <a:endParaRPr/>
          </a:p>
          <a:p>
            <a:pPr marL="0" marR="0" lvl="0" indent="0" algn="just" rtl="0">
              <a:lnSpc>
                <a:spcPct val="150000"/>
              </a:lnSpc>
              <a:spcBef>
                <a:spcPts val="0"/>
              </a:spcBef>
              <a:spcAft>
                <a:spcPts val="0"/>
              </a:spcAft>
              <a:buNone/>
            </a:pPr>
            <a:r>
              <a:rPr lang="en-US" sz="1200" b="0" i="0" u="none" strike="noStrike" cap="none">
                <a:solidFill>
                  <a:srgbClr val="000000"/>
                </a:solidFill>
                <a:latin typeface="Arial"/>
                <a:ea typeface="Arial"/>
                <a:cs typeface="Arial"/>
                <a:sym typeface="Arial"/>
              </a:rPr>
              <a:t>Convert(123.001)</a:t>
            </a:r>
            <a:r>
              <a:rPr lang="en-US" sz="1200" b="0" i="0" u="none" strike="noStrike" cap="none" baseline="-25000">
                <a:solidFill>
                  <a:srgbClr val="000000"/>
                </a:solidFill>
                <a:latin typeface="Arial"/>
                <a:ea typeface="Arial"/>
                <a:cs typeface="Arial"/>
                <a:sym typeface="Arial"/>
              </a:rPr>
              <a:t>8</a:t>
            </a:r>
            <a:r>
              <a:rPr lang="en-US" sz="1200" b="0" i="0" u="none" strike="noStrike" cap="none">
                <a:solidFill>
                  <a:srgbClr val="000000"/>
                </a:solidFill>
                <a:latin typeface="Arial"/>
                <a:ea typeface="Arial"/>
                <a:cs typeface="Arial"/>
                <a:sym typeface="Arial"/>
              </a:rPr>
              <a:t> into (?)</a:t>
            </a:r>
            <a:r>
              <a:rPr lang="en-US" sz="1200" b="0" i="0" u="none" strike="noStrike" cap="none" baseline="-25000">
                <a:solidFill>
                  <a:srgbClr val="000000"/>
                </a:solidFill>
                <a:latin typeface="Arial"/>
                <a:ea typeface="Arial"/>
                <a:cs typeface="Arial"/>
                <a:sym typeface="Arial"/>
              </a:rPr>
              <a:t>10 </a:t>
            </a:r>
            <a:endParaRPr/>
          </a:p>
          <a:p>
            <a:pPr marL="0" marR="0" lvl="0" indent="0" algn="just" rtl="0">
              <a:lnSpc>
                <a:spcPct val="150000"/>
              </a:lnSpc>
              <a:spcBef>
                <a:spcPts val="0"/>
              </a:spcBef>
              <a:spcAft>
                <a:spcPts val="0"/>
              </a:spcAft>
              <a:buNone/>
            </a:pPr>
            <a:endParaRPr sz="1050" b="0" i="0" u="none" strike="noStrike" cap="none" baseline="-25000">
              <a:solidFill>
                <a:srgbClr val="000000"/>
              </a:solidFill>
              <a:latin typeface="Arial"/>
              <a:ea typeface="Arial"/>
              <a:cs typeface="Arial"/>
              <a:sym typeface="Arial"/>
            </a:endParaRPr>
          </a:p>
          <a:p>
            <a:pPr marL="0" marR="0" lvl="0" indent="0" algn="just" rtl="0">
              <a:lnSpc>
                <a:spcPct val="150000"/>
              </a:lnSpc>
              <a:spcBef>
                <a:spcPts val="0"/>
              </a:spcBef>
              <a:spcAft>
                <a:spcPts val="0"/>
              </a:spcAft>
              <a:buNone/>
            </a:pPr>
            <a:r>
              <a:rPr lang="en-US" sz="1050" b="0" i="0" u="none" strike="noStrike" cap="none">
                <a:solidFill>
                  <a:srgbClr val="000000"/>
                </a:solidFill>
                <a:latin typeface="Arial"/>
                <a:ea typeface="Arial"/>
                <a:cs typeface="Arial"/>
                <a:sym typeface="Arial"/>
              </a:rPr>
              <a:t> </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390" name="Google Shape;390;p69"/>
          <p:cNvSpPr txBox="1">
            <a:spLocks noGrp="1"/>
          </p:cNvSpPr>
          <p:nvPr>
            <p:ph type="title"/>
          </p:nvPr>
        </p:nvSpPr>
        <p:spPr>
          <a:xfrm>
            <a:off x="165253" y="-657225"/>
            <a:ext cx="8350097" cy="3307353"/>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SzPts val="1400"/>
              <a:buNone/>
            </a:pPr>
            <a:r>
              <a:rPr lang="en-US" b="1">
                <a:latin typeface="Arial"/>
                <a:ea typeface="Arial"/>
                <a:cs typeface="Arial"/>
                <a:sym typeface="Arial"/>
              </a:rPr>
              <a:t>HEXADECIMAL</a:t>
            </a:r>
            <a:r>
              <a:rPr lang="en-US" sz="3600" b="1">
                <a:latin typeface="Arial"/>
                <a:ea typeface="Arial"/>
                <a:cs typeface="Arial"/>
                <a:sym typeface="Arial"/>
              </a:rPr>
              <a:t> </a:t>
            </a:r>
            <a:r>
              <a:rPr lang="en-US" b="1">
                <a:latin typeface="Arial"/>
                <a:ea typeface="Arial"/>
                <a:cs typeface="Arial"/>
                <a:sym typeface="Arial"/>
              </a:rPr>
              <a:t>TO DECIMAL</a:t>
            </a:r>
            <a:br>
              <a:rPr lang="en-US" b="1">
                <a:latin typeface="Arial"/>
                <a:ea typeface="Arial"/>
                <a:cs typeface="Arial"/>
                <a:sym typeface="Arial"/>
              </a:rPr>
            </a:br>
            <a:br>
              <a:rPr lang="en-US" b="1">
                <a:latin typeface="Arial"/>
                <a:ea typeface="Arial"/>
                <a:cs typeface="Arial"/>
                <a:sym typeface="Arial"/>
              </a:rPr>
            </a:br>
            <a:r>
              <a:rPr lang="en-US" sz="2100" b="1">
                <a:latin typeface="Arial"/>
                <a:ea typeface="Arial"/>
                <a:cs typeface="Arial"/>
                <a:sym typeface="Arial"/>
              </a:rPr>
              <a:t>Convert hexadecimal number 1F.01B into decimal number.</a:t>
            </a:r>
            <a:endParaRPr/>
          </a:p>
        </p:txBody>
      </p:sp>
      <p:sp>
        <p:nvSpPr>
          <p:cNvPr id="391" name="Google Shape;391;p6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41</a:t>
            </a:fld>
            <a:endParaRPr/>
          </a:p>
        </p:txBody>
      </p:sp>
      <p:pic>
        <p:nvPicPr>
          <p:cNvPr id="392" name="Google Shape;392;p69"/>
          <p:cNvPicPr preferRelativeResize="0"/>
          <p:nvPr/>
        </p:nvPicPr>
        <p:blipFill rotWithShape="1">
          <a:blip r:embed="rId3">
            <a:alphaModFix/>
          </a:blip>
          <a:srcRect/>
          <a:stretch/>
        </p:blipFill>
        <p:spPr>
          <a:xfrm>
            <a:off x="728249" y="3140498"/>
            <a:ext cx="5310125" cy="1506825"/>
          </a:xfrm>
          <a:prstGeom prst="rect">
            <a:avLst/>
          </a:prstGeom>
          <a:noFill/>
          <a:ln>
            <a:noFill/>
          </a:ln>
        </p:spPr>
      </p:pic>
      <p:graphicFrame>
        <p:nvGraphicFramePr>
          <p:cNvPr id="393" name="Google Shape;393;p69"/>
          <p:cNvGraphicFramePr/>
          <p:nvPr/>
        </p:nvGraphicFramePr>
        <p:xfrm>
          <a:off x="628650" y="2569667"/>
          <a:ext cx="6096000" cy="278125"/>
        </p:xfrm>
        <a:graphic>
          <a:graphicData uri="http://schemas.openxmlformats.org/drawingml/2006/table">
            <a:tbl>
              <a:tblPr firstRow="1" bandRow="1">
                <a:noFill/>
                <a:tableStyleId>{683BA1E3-ED76-4E7A-B8AF-3A3AEE0C0936}</a:tableStyleId>
              </a:tblPr>
              <a:tblGrid>
                <a:gridCol w="1016000">
                  <a:extLst>
                    <a:ext uri="{9D8B030D-6E8A-4147-A177-3AD203B41FA5}">
                      <a16:colId xmlns:a16="http://schemas.microsoft.com/office/drawing/2014/main" val="20000"/>
                    </a:ext>
                  </a:extLst>
                </a:gridCol>
                <a:gridCol w="1016000">
                  <a:extLst>
                    <a:ext uri="{9D8B030D-6E8A-4147-A177-3AD203B41FA5}">
                      <a16:colId xmlns:a16="http://schemas.microsoft.com/office/drawing/2014/main" val="20001"/>
                    </a:ext>
                  </a:extLst>
                </a:gridCol>
                <a:gridCol w="1016000">
                  <a:extLst>
                    <a:ext uri="{9D8B030D-6E8A-4147-A177-3AD203B41FA5}">
                      <a16:colId xmlns:a16="http://schemas.microsoft.com/office/drawing/2014/main" val="20002"/>
                    </a:ext>
                  </a:extLst>
                </a:gridCol>
                <a:gridCol w="1016000">
                  <a:extLst>
                    <a:ext uri="{9D8B030D-6E8A-4147-A177-3AD203B41FA5}">
                      <a16:colId xmlns:a16="http://schemas.microsoft.com/office/drawing/2014/main" val="20003"/>
                    </a:ext>
                  </a:extLst>
                </a:gridCol>
                <a:gridCol w="1016000">
                  <a:extLst>
                    <a:ext uri="{9D8B030D-6E8A-4147-A177-3AD203B41FA5}">
                      <a16:colId xmlns:a16="http://schemas.microsoft.com/office/drawing/2014/main" val="20004"/>
                    </a:ext>
                  </a:extLst>
                </a:gridCol>
                <a:gridCol w="1016000">
                  <a:extLst>
                    <a:ext uri="{9D8B030D-6E8A-4147-A177-3AD203B41FA5}">
                      <a16:colId xmlns:a16="http://schemas.microsoft.com/office/drawing/2014/main" val="20005"/>
                    </a:ext>
                  </a:extLst>
                </a:gridCol>
              </a:tblGrid>
              <a:tr h="278125">
                <a:tc>
                  <a:txBody>
                    <a:bodyPr/>
                    <a:lstStyle/>
                    <a:p>
                      <a:pPr marL="0" marR="0" lvl="0" indent="0" algn="ctr" rtl="0">
                        <a:lnSpc>
                          <a:spcPct val="100000"/>
                        </a:lnSpc>
                        <a:spcBef>
                          <a:spcPts val="0"/>
                        </a:spcBef>
                        <a:spcAft>
                          <a:spcPts val="0"/>
                        </a:spcAft>
                        <a:buNone/>
                      </a:pPr>
                      <a:r>
                        <a:rPr lang="en-US" sz="1100" u="none" strike="noStrike" cap="none"/>
                        <a:t>1</a:t>
                      </a:r>
                      <a:endParaRPr/>
                    </a:p>
                  </a:txBody>
                  <a:tcPr marL="68575" marR="68575" marT="34300" marB="343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sz="1100" u="none" strike="noStrike" cap="none"/>
                        <a:t>F</a:t>
                      </a:r>
                      <a:endParaRPr/>
                    </a:p>
                  </a:txBody>
                  <a:tcPr marL="68575" marR="68575" marT="34300" marB="343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sz="1100" u="none" strike="noStrike" cap="none"/>
                        <a:t>.</a:t>
                      </a:r>
                      <a:endParaRPr/>
                    </a:p>
                  </a:txBody>
                  <a:tcPr marL="68575" marR="68575" marT="34300" marB="343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sz="1100" u="none" strike="noStrike" cap="none"/>
                        <a:t>0</a:t>
                      </a:r>
                      <a:endParaRPr/>
                    </a:p>
                  </a:txBody>
                  <a:tcPr marL="68575" marR="68575" marT="34300" marB="343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sz="1100" u="none" strike="noStrike" cap="none"/>
                        <a:t>1</a:t>
                      </a:r>
                      <a:endParaRPr/>
                    </a:p>
                  </a:txBody>
                  <a:tcPr marL="68575" marR="68575" marT="34300" marB="343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sz="1100" u="none" strike="noStrike" cap="none"/>
                        <a:t>B</a:t>
                      </a:r>
                      <a:endParaRPr/>
                    </a:p>
                  </a:txBody>
                  <a:tcPr marL="68575" marR="68575" marT="34300" marB="343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394" name="Google Shape;394;p69"/>
          <p:cNvSpPr/>
          <p:nvPr/>
        </p:nvSpPr>
        <p:spPr>
          <a:xfrm>
            <a:off x="728255" y="4448449"/>
            <a:ext cx="4572000" cy="105631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a:p>
            <a:pPr marL="0" marR="0" lvl="0" indent="0" algn="just" rtl="0">
              <a:lnSpc>
                <a:spcPct val="150000"/>
              </a:lnSpc>
              <a:spcBef>
                <a:spcPts val="0"/>
              </a:spcBef>
              <a:spcAft>
                <a:spcPts val="0"/>
              </a:spcAft>
              <a:buNone/>
            </a:pPr>
            <a:r>
              <a:rPr lang="en-US" sz="1200" b="1" i="0" u="none" strike="noStrike" cap="none">
                <a:solidFill>
                  <a:srgbClr val="FF0000"/>
                </a:solidFill>
                <a:latin typeface="Arial"/>
                <a:ea typeface="Arial"/>
                <a:cs typeface="Arial"/>
                <a:sym typeface="Arial"/>
              </a:rPr>
              <a:t>Practice questions</a:t>
            </a:r>
            <a:endParaRPr/>
          </a:p>
          <a:p>
            <a:pPr marL="0" marR="0" lvl="0" indent="0" algn="just" rtl="0">
              <a:lnSpc>
                <a:spcPct val="150000"/>
              </a:lnSpc>
              <a:spcBef>
                <a:spcPts val="0"/>
              </a:spcBef>
              <a:spcAft>
                <a:spcPts val="0"/>
              </a:spcAft>
              <a:buNone/>
            </a:pPr>
            <a:r>
              <a:rPr lang="en-US" sz="1200" b="0" i="0" u="none" strike="noStrike" cap="none">
                <a:solidFill>
                  <a:srgbClr val="000000"/>
                </a:solidFill>
                <a:latin typeface="Arial"/>
                <a:ea typeface="Arial"/>
                <a:cs typeface="Arial"/>
                <a:sym typeface="Arial"/>
              </a:rPr>
              <a:t>Convert  (204.ABC)</a:t>
            </a:r>
            <a:r>
              <a:rPr lang="en-US" sz="1200" b="0" i="0" u="none" strike="noStrike" cap="none" baseline="-25000">
                <a:solidFill>
                  <a:srgbClr val="000000"/>
                </a:solidFill>
                <a:latin typeface="Arial"/>
                <a:ea typeface="Arial"/>
                <a:cs typeface="Arial"/>
                <a:sym typeface="Arial"/>
              </a:rPr>
              <a:t>16</a:t>
            </a:r>
            <a:r>
              <a:rPr lang="en-US" sz="1200" b="0" i="0" u="none" strike="noStrike" cap="none">
                <a:solidFill>
                  <a:srgbClr val="000000"/>
                </a:solidFill>
                <a:latin typeface="Arial"/>
                <a:ea typeface="Arial"/>
                <a:cs typeface="Arial"/>
                <a:sym typeface="Arial"/>
              </a:rPr>
              <a:t> into  (?)</a:t>
            </a:r>
            <a:r>
              <a:rPr lang="en-US" sz="1200" b="0" i="0" u="none" strike="noStrike" cap="none" baseline="-25000">
                <a:solidFill>
                  <a:srgbClr val="000000"/>
                </a:solidFill>
                <a:latin typeface="Arial"/>
                <a:ea typeface="Arial"/>
                <a:cs typeface="Arial"/>
                <a:sym typeface="Arial"/>
              </a:rPr>
              <a:t>10</a:t>
            </a:r>
            <a:endParaRPr/>
          </a:p>
          <a:p>
            <a:pPr marL="0" marR="0" lvl="0" indent="0" algn="just" rtl="0">
              <a:lnSpc>
                <a:spcPct val="150000"/>
              </a:lnSpc>
              <a:spcBef>
                <a:spcPts val="0"/>
              </a:spcBef>
              <a:spcAft>
                <a:spcPts val="0"/>
              </a:spcAft>
              <a:buNone/>
            </a:pPr>
            <a:r>
              <a:rPr lang="en-US" sz="1200" b="0" i="0" u="none" strike="noStrike" cap="none">
                <a:solidFill>
                  <a:srgbClr val="000000"/>
                </a:solidFill>
                <a:latin typeface="Arial"/>
                <a:ea typeface="Arial"/>
                <a:cs typeface="Arial"/>
                <a:sym typeface="Arial"/>
              </a:rPr>
              <a:t>Convert  (300. DEF)</a:t>
            </a:r>
            <a:r>
              <a:rPr lang="en-US" sz="1200" b="0" i="0" u="none" strike="noStrike" cap="none" baseline="-25000">
                <a:solidFill>
                  <a:srgbClr val="000000"/>
                </a:solidFill>
                <a:latin typeface="Arial"/>
                <a:ea typeface="Arial"/>
                <a:cs typeface="Arial"/>
                <a:sym typeface="Arial"/>
              </a:rPr>
              <a:t>16</a:t>
            </a:r>
            <a:r>
              <a:rPr lang="en-US" sz="1200" b="0" i="0" u="none" strike="noStrike" cap="none">
                <a:solidFill>
                  <a:srgbClr val="000000"/>
                </a:solidFill>
                <a:latin typeface="Arial"/>
                <a:ea typeface="Arial"/>
                <a:cs typeface="Arial"/>
                <a:sym typeface="Arial"/>
              </a:rPr>
              <a:t>   into  (?)</a:t>
            </a:r>
            <a:r>
              <a:rPr lang="en-US" sz="1200" b="0" i="0" u="none" strike="noStrike" cap="none" baseline="-25000">
                <a:solidFill>
                  <a:srgbClr val="000000"/>
                </a:solidFill>
                <a:latin typeface="Arial"/>
                <a:ea typeface="Arial"/>
                <a:cs typeface="Arial"/>
                <a:sym typeface="Arial"/>
              </a:rPr>
              <a:t>10</a:t>
            </a:r>
            <a:endParaRPr sz="1200" b="0" i="0" u="none" strike="noStrike" cap="none" baseline="-25000">
              <a:solidFill>
                <a:srgbClr val="000000"/>
              </a:solidFill>
              <a:latin typeface="Arial"/>
              <a:ea typeface="Arial"/>
              <a:cs typeface="Arial"/>
              <a:sym typeface="Arial"/>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Google Shape;399;p70"/>
          <p:cNvSpPr txBox="1">
            <a:spLocks noGrp="1"/>
          </p:cNvSpPr>
          <p:nvPr>
            <p:ph type="title"/>
          </p:nvPr>
        </p:nvSpPr>
        <p:spPr>
          <a:xfrm>
            <a:off x="0" y="0"/>
            <a:ext cx="6477000" cy="8382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Question 1</a:t>
            </a:r>
            <a:endParaRPr/>
          </a:p>
        </p:txBody>
      </p:sp>
      <p:sp>
        <p:nvSpPr>
          <p:cNvPr id="400" name="Google Shape;400;p70"/>
          <p:cNvSpPr txBox="1">
            <a:spLocks noGrp="1"/>
          </p:cNvSpPr>
          <p:nvPr>
            <p:ph type="body" idx="1"/>
          </p:nvPr>
        </p:nvSpPr>
        <p:spPr>
          <a:xfrm>
            <a:off x="457200" y="1371600"/>
            <a:ext cx="8229600" cy="4525963"/>
          </a:xfrm>
          <a:prstGeom prst="rect">
            <a:avLst/>
          </a:prstGeom>
          <a:noFill/>
          <a:ln>
            <a:noFill/>
          </a:ln>
        </p:spPr>
        <p:txBody>
          <a:bodyPr spcFirstLastPara="1" wrap="square" lIns="91425" tIns="45700" rIns="91425" bIns="45700" anchor="t" anchorCtr="0">
            <a:noAutofit/>
          </a:bodyPr>
          <a:lstStyle/>
          <a:p>
            <a:pPr marL="457200" lvl="0" indent="-342900" algn="l" rtl="0">
              <a:lnSpc>
                <a:spcPct val="100000"/>
              </a:lnSpc>
              <a:spcBef>
                <a:spcPts val="360"/>
              </a:spcBef>
              <a:spcAft>
                <a:spcPts val="0"/>
              </a:spcAft>
              <a:buClr>
                <a:schemeClr val="dk1"/>
              </a:buClr>
              <a:buSzPts val="1800"/>
              <a:buChar char="•"/>
            </a:pPr>
            <a:r>
              <a:rPr lang="en-US" b="1">
                <a:latin typeface="Arial"/>
                <a:ea typeface="Arial"/>
                <a:cs typeface="Arial"/>
                <a:sym typeface="Arial"/>
              </a:rPr>
              <a:t>Convert binary number 1010.1011 into decimal number.</a:t>
            </a:r>
            <a:endParaRPr/>
          </a:p>
          <a:p>
            <a:pPr marL="457200" lvl="0" indent="-228600" algn="l" rtl="0">
              <a:lnSpc>
                <a:spcPct val="100000"/>
              </a:lnSpc>
              <a:spcBef>
                <a:spcPts val="360"/>
              </a:spcBef>
              <a:spcAft>
                <a:spcPts val="0"/>
              </a:spcAft>
              <a:buClr>
                <a:schemeClr val="dk1"/>
              </a:buClr>
              <a:buSzPts val="1800"/>
              <a:buNone/>
            </a:pPr>
            <a:endParaRPr b="1"/>
          </a:p>
        </p:txBody>
      </p:sp>
      <p:sp>
        <p:nvSpPr>
          <p:cNvPr id="401" name="Google Shape;401;p7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a:t>42</a:t>
            </a:fld>
            <a:endParaRPr/>
          </a:p>
        </p:txBody>
      </p:sp>
      <p:pic>
        <p:nvPicPr>
          <p:cNvPr id="402" name="Google Shape;402;p70"/>
          <p:cNvPicPr preferRelativeResize="0"/>
          <p:nvPr/>
        </p:nvPicPr>
        <p:blipFill rotWithShape="1">
          <a:blip r:embed="rId3">
            <a:alphaModFix/>
          </a:blip>
          <a:srcRect/>
          <a:stretch/>
        </p:blipFill>
        <p:spPr>
          <a:xfrm>
            <a:off x="703660" y="2690745"/>
            <a:ext cx="5958194" cy="1343025"/>
          </a:xfrm>
          <a:prstGeom prst="rect">
            <a:avLst/>
          </a:prstGeom>
          <a:noFill/>
          <a:ln>
            <a:noFill/>
          </a:ln>
        </p:spPr>
      </p:pic>
      <p:pic>
        <p:nvPicPr>
          <p:cNvPr id="403" name="Google Shape;403;p70"/>
          <p:cNvPicPr preferRelativeResize="0"/>
          <p:nvPr/>
        </p:nvPicPr>
        <p:blipFill rotWithShape="1">
          <a:blip r:embed="rId4">
            <a:alphaModFix/>
          </a:blip>
          <a:srcRect/>
          <a:stretch/>
        </p:blipFill>
        <p:spPr>
          <a:xfrm>
            <a:off x="703647" y="4168523"/>
            <a:ext cx="5260675" cy="157922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sp>
        <p:nvSpPr>
          <p:cNvPr id="408" name="Google Shape;408;p71"/>
          <p:cNvSpPr txBox="1">
            <a:spLocks noGrp="1"/>
          </p:cNvSpPr>
          <p:nvPr>
            <p:ph type="title"/>
          </p:nvPr>
        </p:nvSpPr>
        <p:spPr>
          <a:xfrm>
            <a:off x="0" y="0"/>
            <a:ext cx="6477000" cy="8382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Question 1</a:t>
            </a:r>
            <a:endParaRPr/>
          </a:p>
        </p:txBody>
      </p:sp>
      <p:sp>
        <p:nvSpPr>
          <p:cNvPr id="409" name="Google Shape;409;p71"/>
          <p:cNvSpPr txBox="1">
            <a:spLocks noGrp="1"/>
          </p:cNvSpPr>
          <p:nvPr>
            <p:ph type="body" idx="1"/>
          </p:nvPr>
        </p:nvSpPr>
        <p:spPr>
          <a:xfrm>
            <a:off x="457200" y="1371600"/>
            <a:ext cx="8229600" cy="4525963"/>
          </a:xfrm>
          <a:prstGeom prst="rect">
            <a:avLst/>
          </a:prstGeom>
          <a:noFill/>
          <a:ln>
            <a:noFill/>
          </a:ln>
        </p:spPr>
        <p:txBody>
          <a:bodyPr spcFirstLastPara="1" wrap="square" lIns="91425" tIns="45700" rIns="91425" bIns="45700" anchor="t" anchorCtr="0">
            <a:noAutofit/>
          </a:bodyPr>
          <a:lstStyle/>
          <a:p>
            <a:pPr marL="457200" lvl="0" indent="-342900" algn="l" rtl="0">
              <a:lnSpc>
                <a:spcPct val="100000"/>
              </a:lnSpc>
              <a:spcBef>
                <a:spcPts val="360"/>
              </a:spcBef>
              <a:spcAft>
                <a:spcPts val="0"/>
              </a:spcAft>
              <a:buClr>
                <a:schemeClr val="dk1"/>
              </a:buClr>
              <a:buSzPts val="1800"/>
              <a:buChar char="•"/>
            </a:pPr>
            <a:r>
              <a:rPr lang="en-US" b="1"/>
              <a:t>Convert 34.4674 from Base 10 to Base 2.</a:t>
            </a:r>
            <a:endParaRPr/>
          </a:p>
          <a:p>
            <a:pPr marL="457200" lvl="0" indent="-228600" algn="l" rtl="0">
              <a:lnSpc>
                <a:spcPct val="100000"/>
              </a:lnSpc>
              <a:spcBef>
                <a:spcPts val="360"/>
              </a:spcBef>
              <a:spcAft>
                <a:spcPts val="0"/>
              </a:spcAft>
              <a:buClr>
                <a:schemeClr val="dk1"/>
              </a:buClr>
              <a:buSzPts val="1800"/>
              <a:buNone/>
            </a:pPr>
            <a:endParaRPr/>
          </a:p>
        </p:txBody>
      </p:sp>
      <p:sp>
        <p:nvSpPr>
          <p:cNvPr id="410" name="Google Shape;410;p7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a:t>43</a:t>
            </a:fld>
            <a:endParaRPr/>
          </a:p>
        </p:txBody>
      </p:sp>
      <p:pic>
        <p:nvPicPr>
          <p:cNvPr id="411" name="Google Shape;411;p71"/>
          <p:cNvPicPr preferRelativeResize="0"/>
          <p:nvPr/>
        </p:nvPicPr>
        <p:blipFill rotWithShape="1">
          <a:blip r:embed="rId3">
            <a:alphaModFix/>
          </a:blip>
          <a:srcRect/>
          <a:stretch/>
        </p:blipFill>
        <p:spPr>
          <a:xfrm>
            <a:off x="527325" y="2181200"/>
            <a:ext cx="7494550" cy="417515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15"/>
        <p:cNvGrpSpPr/>
        <p:nvPr/>
      </p:nvGrpSpPr>
      <p:grpSpPr>
        <a:xfrm>
          <a:off x="0" y="0"/>
          <a:ext cx="0" cy="0"/>
          <a:chOff x="0" y="0"/>
          <a:chExt cx="0" cy="0"/>
        </a:xfrm>
      </p:grpSpPr>
      <p:sp>
        <p:nvSpPr>
          <p:cNvPr id="416" name="Google Shape;416;p72"/>
          <p:cNvSpPr txBox="1">
            <a:spLocks noGrp="1"/>
          </p:cNvSpPr>
          <p:nvPr>
            <p:ph type="title"/>
          </p:nvPr>
        </p:nvSpPr>
        <p:spPr>
          <a:xfrm>
            <a:off x="0" y="0"/>
            <a:ext cx="6477000" cy="8382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Question 2</a:t>
            </a:r>
            <a:endParaRPr/>
          </a:p>
        </p:txBody>
      </p:sp>
      <p:sp>
        <p:nvSpPr>
          <p:cNvPr id="417" name="Google Shape;417;p72"/>
          <p:cNvSpPr txBox="1">
            <a:spLocks noGrp="1"/>
          </p:cNvSpPr>
          <p:nvPr>
            <p:ph type="body" idx="1"/>
          </p:nvPr>
        </p:nvSpPr>
        <p:spPr>
          <a:xfrm>
            <a:off x="457200" y="1371600"/>
            <a:ext cx="8229600" cy="4525963"/>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None/>
            </a:pPr>
            <a:r>
              <a:rPr lang="en-US"/>
              <a:t>Convert octal number 352.563 into binary number.</a:t>
            </a:r>
            <a:endParaRPr/>
          </a:p>
          <a:p>
            <a:pPr marL="457200" lvl="0" indent="-228600" algn="l" rtl="0">
              <a:lnSpc>
                <a:spcPct val="100000"/>
              </a:lnSpc>
              <a:spcBef>
                <a:spcPts val="360"/>
              </a:spcBef>
              <a:spcAft>
                <a:spcPts val="0"/>
              </a:spcAft>
              <a:buClr>
                <a:schemeClr val="dk1"/>
              </a:buClr>
              <a:buSzPts val="1800"/>
              <a:buNone/>
            </a:pPr>
            <a:endParaRPr/>
          </a:p>
        </p:txBody>
      </p:sp>
      <p:sp>
        <p:nvSpPr>
          <p:cNvPr id="418" name="Google Shape;418;p7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a:t>44</a:t>
            </a:fld>
            <a:endParaRPr/>
          </a:p>
        </p:txBody>
      </p:sp>
      <p:pic>
        <p:nvPicPr>
          <p:cNvPr id="419" name="Google Shape;419;p72"/>
          <p:cNvPicPr preferRelativeResize="0"/>
          <p:nvPr/>
        </p:nvPicPr>
        <p:blipFill rotWithShape="1">
          <a:blip r:embed="rId3">
            <a:alphaModFix/>
          </a:blip>
          <a:srcRect/>
          <a:stretch/>
        </p:blipFill>
        <p:spPr>
          <a:xfrm>
            <a:off x="628650" y="2693923"/>
            <a:ext cx="7394826" cy="145232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sp>
        <p:nvSpPr>
          <p:cNvPr id="424" name="Google Shape;424;p73"/>
          <p:cNvSpPr txBox="1">
            <a:spLocks noGrp="1"/>
          </p:cNvSpPr>
          <p:nvPr>
            <p:ph type="title"/>
          </p:nvPr>
        </p:nvSpPr>
        <p:spPr>
          <a:xfrm>
            <a:off x="463396" y="-24196"/>
            <a:ext cx="7886700" cy="994172"/>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Question 3</a:t>
            </a:r>
            <a:endParaRPr/>
          </a:p>
        </p:txBody>
      </p:sp>
      <p:sp>
        <p:nvSpPr>
          <p:cNvPr id="425" name="Google Shape;425;p73"/>
          <p:cNvSpPr txBox="1">
            <a:spLocks noGrp="1"/>
          </p:cNvSpPr>
          <p:nvPr>
            <p:ph type="body" idx="1"/>
          </p:nvPr>
        </p:nvSpPr>
        <p:spPr>
          <a:xfrm>
            <a:off x="316024" y="1187250"/>
            <a:ext cx="7886700" cy="3503100"/>
          </a:xfrm>
          <a:prstGeom prst="rect">
            <a:avLst/>
          </a:prstGeom>
          <a:noFill/>
          <a:ln>
            <a:noFill/>
          </a:ln>
        </p:spPr>
        <p:txBody>
          <a:bodyPr spcFirstLastPara="1" wrap="square" lIns="91425" tIns="45700" rIns="91425" bIns="45700" anchor="t" anchorCtr="0">
            <a:noAutofit/>
          </a:bodyPr>
          <a:lstStyle/>
          <a:p>
            <a:pPr marL="457200" lvl="0" indent="-342900" algn="l" rtl="0">
              <a:lnSpc>
                <a:spcPct val="100000"/>
              </a:lnSpc>
              <a:spcBef>
                <a:spcPts val="360"/>
              </a:spcBef>
              <a:spcAft>
                <a:spcPts val="0"/>
              </a:spcAft>
              <a:buClr>
                <a:schemeClr val="dk1"/>
              </a:buClr>
              <a:buSzPts val="1800"/>
              <a:buChar char="•"/>
            </a:pPr>
            <a:r>
              <a:rPr lang="en-US" b="1"/>
              <a:t>Convert 30</a:t>
            </a:r>
            <a:r>
              <a:rPr lang="en-US" b="1" baseline="-25000"/>
              <a:t>16</a:t>
            </a:r>
            <a:r>
              <a:rPr lang="en-US" b="1"/>
              <a:t> to an equivalent binary number.</a:t>
            </a:r>
            <a:endParaRPr/>
          </a:p>
        </p:txBody>
      </p:sp>
      <p:sp>
        <p:nvSpPr>
          <p:cNvPr id="426" name="Google Shape;426;p7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a:t>45</a:t>
            </a:fld>
            <a:endParaRPr/>
          </a:p>
        </p:txBody>
      </p:sp>
      <p:pic>
        <p:nvPicPr>
          <p:cNvPr id="427" name="Google Shape;427;p73"/>
          <p:cNvPicPr preferRelativeResize="0"/>
          <p:nvPr/>
        </p:nvPicPr>
        <p:blipFill rotWithShape="1">
          <a:blip r:embed="rId3">
            <a:alphaModFix/>
          </a:blip>
          <a:srcRect/>
          <a:stretch/>
        </p:blipFill>
        <p:spPr>
          <a:xfrm>
            <a:off x="888400" y="2240150"/>
            <a:ext cx="5537300" cy="4481326"/>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31"/>
        <p:cNvGrpSpPr/>
        <p:nvPr/>
      </p:nvGrpSpPr>
      <p:grpSpPr>
        <a:xfrm>
          <a:off x="0" y="0"/>
          <a:ext cx="0" cy="0"/>
          <a:chOff x="0" y="0"/>
          <a:chExt cx="0" cy="0"/>
        </a:xfrm>
      </p:grpSpPr>
      <p:sp>
        <p:nvSpPr>
          <p:cNvPr id="432" name="Google Shape;432;p74"/>
          <p:cNvSpPr txBox="1">
            <a:spLocks noGrp="1"/>
          </p:cNvSpPr>
          <p:nvPr>
            <p:ph type="title"/>
          </p:nvPr>
        </p:nvSpPr>
        <p:spPr>
          <a:xfrm>
            <a:off x="102189" y="0"/>
            <a:ext cx="7886700" cy="994172"/>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Question 4</a:t>
            </a:r>
            <a:endParaRPr/>
          </a:p>
        </p:txBody>
      </p:sp>
      <p:pic>
        <p:nvPicPr>
          <p:cNvPr id="433" name="Google Shape;433;p74"/>
          <p:cNvPicPr preferRelativeResize="0">
            <a:picLocks noGrp="1"/>
          </p:cNvPicPr>
          <p:nvPr>
            <p:ph type="body" idx="1"/>
          </p:nvPr>
        </p:nvPicPr>
        <p:blipFill rotWithShape="1">
          <a:blip r:embed="rId3">
            <a:alphaModFix/>
          </a:blip>
          <a:srcRect/>
          <a:stretch/>
        </p:blipFill>
        <p:spPr>
          <a:xfrm>
            <a:off x="628651" y="1515392"/>
            <a:ext cx="3416888" cy="597956"/>
          </a:xfrm>
          <a:prstGeom prst="rect">
            <a:avLst/>
          </a:prstGeom>
          <a:noFill/>
          <a:ln>
            <a:noFill/>
          </a:ln>
        </p:spPr>
      </p:pic>
      <p:sp>
        <p:nvSpPr>
          <p:cNvPr id="434" name="Google Shape;434;p7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a:t>46</a:t>
            </a:fld>
            <a:endParaRPr/>
          </a:p>
        </p:txBody>
      </p:sp>
      <p:pic>
        <p:nvPicPr>
          <p:cNvPr id="435" name="Google Shape;435;p74"/>
          <p:cNvPicPr preferRelativeResize="0"/>
          <p:nvPr/>
        </p:nvPicPr>
        <p:blipFill rotWithShape="1">
          <a:blip r:embed="rId4">
            <a:alphaModFix/>
          </a:blip>
          <a:srcRect/>
          <a:stretch/>
        </p:blipFill>
        <p:spPr>
          <a:xfrm>
            <a:off x="628651" y="2113348"/>
            <a:ext cx="6892787" cy="3407906"/>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sp>
        <p:nvSpPr>
          <p:cNvPr id="440" name="Google Shape;440;p75"/>
          <p:cNvSpPr txBox="1">
            <a:spLocks noGrp="1"/>
          </p:cNvSpPr>
          <p:nvPr>
            <p:ph type="title"/>
          </p:nvPr>
        </p:nvSpPr>
        <p:spPr>
          <a:xfrm>
            <a:off x="0" y="0"/>
            <a:ext cx="6477000" cy="8382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Question 4 (cont..)</a:t>
            </a:r>
            <a:endParaRPr/>
          </a:p>
        </p:txBody>
      </p:sp>
      <p:pic>
        <p:nvPicPr>
          <p:cNvPr id="441" name="Google Shape;441;p75"/>
          <p:cNvPicPr preferRelativeResize="0">
            <a:picLocks noGrp="1"/>
          </p:cNvPicPr>
          <p:nvPr>
            <p:ph type="body" idx="1"/>
          </p:nvPr>
        </p:nvPicPr>
        <p:blipFill rotWithShape="1">
          <a:blip r:embed="rId3">
            <a:alphaModFix/>
          </a:blip>
          <a:srcRect/>
          <a:stretch/>
        </p:blipFill>
        <p:spPr>
          <a:xfrm>
            <a:off x="154019" y="2040279"/>
            <a:ext cx="8538904" cy="3498699"/>
          </a:xfrm>
          <a:prstGeom prst="rect">
            <a:avLst/>
          </a:prstGeom>
          <a:noFill/>
          <a:ln>
            <a:noFill/>
          </a:ln>
        </p:spPr>
      </p:pic>
      <p:sp>
        <p:nvSpPr>
          <p:cNvPr id="442" name="Google Shape;442;p7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a:t>47</a:t>
            </a:fld>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87B4F7-3153-D894-5FA7-3AF967C7C143}"/>
              </a:ext>
            </a:extLst>
          </p:cNvPr>
          <p:cNvSpPr>
            <a:spLocks noGrp="1"/>
          </p:cNvSpPr>
          <p:nvPr>
            <p:ph type="title"/>
          </p:nvPr>
        </p:nvSpPr>
        <p:spPr/>
        <p:txBody>
          <a:bodyPr/>
          <a:lstStyle/>
          <a:p>
            <a:r>
              <a:rPr lang="en-US" dirty="0"/>
              <a:t>Practice Question</a:t>
            </a:r>
            <a:endParaRPr lang="en-IN" dirty="0"/>
          </a:p>
        </p:txBody>
      </p:sp>
      <p:sp>
        <p:nvSpPr>
          <p:cNvPr id="3" name="Text Placeholder 2">
            <a:extLst>
              <a:ext uri="{FF2B5EF4-FFF2-40B4-BE49-F238E27FC236}">
                <a16:creationId xmlns:a16="http://schemas.microsoft.com/office/drawing/2014/main" id="{E7743B9F-4248-EB03-A7C8-698F121025E9}"/>
              </a:ext>
            </a:extLst>
          </p:cNvPr>
          <p:cNvSpPr>
            <a:spLocks noGrp="1"/>
          </p:cNvSpPr>
          <p:nvPr>
            <p:ph type="body" idx="1"/>
          </p:nvPr>
        </p:nvSpPr>
        <p:spPr>
          <a:xfrm>
            <a:off x="254833" y="1154244"/>
            <a:ext cx="8431967" cy="4743320"/>
          </a:xfrm>
        </p:spPr>
        <p:txBody>
          <a:bodyPr/>
          <a:lstStyle/>
          <a:p>
            <a:pPr marL="114300" indent="0">
              <a:buNone/>
            </a:pPr>
            <a:r>
              <a:rPr lang="en-US" sz="1600" dirty="0"/>
              <a:t>.</a:t>
            </a:r>
            <a:endParaRPr lang="en-IN" sz="1600" dirty="0"/>
          </a:p>
        </p:txBody>
      </p:sp>
      <p:sp>
        <p:nvSpPr>
          <p:cNvPr id="4" name="Slide Number Placeholder 3">
            <a:extLst>
              <a:ext uri="{FF2B5EF4-FFF2-40B4-BE49-F238E27FC236}">
                <a16:creationId xmlns:a16="http://schemas.microsoft.com/office/drawing/2014/main" id="{1CD3F40E-6641-98CD-2F90-D9BDF2EFF24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48</a:t>
            </a:fld>
            <a:endParaRPr lang="en-US"/>
          </a:p>
        </p:txBody>
      </p:sp>
      <p:graphicFrame>
        <p:nvGraphicFramePr>
          <p:cNvPr id="5" name="Table 4">
            <a:extLst>
              <a:ext uri="{FF2B5EF4-FFF2-40B4-BE49-F238E27FC236}">
                <a16:creationId xmlns:a16="http://schemas.microsoft.com/office/drawing/2014/main" id="{B407C409-9D4A-1D2B-3A6B-6A84D59D90A3}"/>
              </a:ext>
            </a:extLst>
          </p:cNvPr>
          <p:cNvGraphicFramePr>
            <a:graphicFrameLocks noGrp="1"/>
          </p:cNvGraphicFramePr>
          <p:nvPr>
            <p:extLst>
              <p:ext uri="{D42A27DB-BD31-4B8C-83A1-F6EECF244321}">
                <p14:modId xmlns:p14="http://schemas.microsoft.com/office/powerpoint/2010/main" val="1729066738"/>
              </p:ext>
            </p:extLst>
          </p:nvPr>
        </p:nvGraphicFramePr>
        <p:xfrm>
          <a:off x="254833" y="1194115"/>
          <a:ext cx="8634335" cy="365125"/>
        </p:xfrm>
        <a:graphic>
          <a:graphicData uri="http://schemas.openxmlformats.org/drawingml/2006/table">
            <a:tbl>
              <a:tblPr/>
              <a:tblGrid>
                <a:gridCol w="3869159">
                  <a:extLst>
                    <a:ext uri="{9D8B030D-6E8A-4147-A177-3AD203B41FA5}">
                      <a16:colId xmlns:a16="http://schemas.microsoft.com/office/drawing/2014/main" val="4113720214"/>
                    </a:ext>
                  </a:extLst>
                </a:gridCol>
                <a:gridCol w="1018200">
                  <a:extLst>
                    <a:ext uri="{9D8B030D-6E8A-4147-A177-3AD203B41FA5}">
                      <a16:colId xmlns:a16="http://schemas.microsoft.com/office/drawing/2014/main" val="1956216557"/>
                    </a:ext>
                  </a:extLst>
                </a:gridCol>
                <a:gridCol w="1018200">
                  <a:extLst>
                    <a:ext uri="{9D8B030D-6E8A-4147-A177-3AD203B41FA5}">
                      <a16:colId xmlns:a16="http://schemas.microsoft.com/office/drawing/2014/main" val="2283804789"/>
                    </a:ext>
                  </a:extLst>
                </a:gridCol>
                <a:gridCol w="1018200">
                  <a:extLst>
                    <a:ext uri="{9D8B030D-6E8A-4147-A177-3AD203B41FA5}">
                      <a16:colId xmlns:a16="http://schemas.microsoft.com/office/drawing/2014/main" val="3228759672"/>
                    </a:ext>
                  </a:extLst>
                </a:gridCol>
                <a:gridCol w="1018200">
                  <a:extLst>
                    <a:ext uri="{9D8B030D-6E8A-4147-A177-3AD203B41FA5}">
                      <a16:colId xmlns:a16="http://schemas.microsoft.com/office/drawing/2014/main" val="3066185559"/>
                    </a:ext>
                  </a:extLst>
                </a:gridCol>
                <a:gridCol w="692376">
                  <a:extLst>
                    <a:ext uri="{9D8B030D-6E8A-4147-A177-3AD203B41FA5}">
                      <a16:colId xmlns:a16="http://schemas.microsoft.com/office/drawing/2014/main" val="3831591725"/>
                    </a:ext>
                  </a:extLst>
                </a:gridCol>
              </a:tblGrid>
              <a:tr h="365125">
                <a:tc>
                  <a:txBody>
                    <a:bodyPr/>
                    <a:lstStyle/>
                    <a:p>
                      <a:pPr rtl="0" fontAlgn="t"/>
                      <a:r>
                        <a:rPr lang="en-US" sz="1600" b="0" dirty="0">
                          <a:effectLst/>
                          <a:latin typeface="Calibri" panose="020F0502020204030204" pitchFamily="34" charset="0"/>
                        </a:rPr>
                        <a:t>Convert (0.345)10 into an octal number.</a:t>
                      </a:r>
                    </a:p>
                  </a:txBody>
                  <a:tcPr marL="28575" marR="28575" marT="19050" marB="19050">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rtl="0" fontAlgn="t"/>
                      <a:r>
                        <a:rPr lang="en-IN" sz="1600" b="0">
                          <a:effectLst/>
                          <a:latin typeface="Calibri" panose="020F0502020204030204" pitchFamily="34" charset="0"/>
                        </a:rPr>
                        <a:t>(0.16050)8</a:t>
                      </a:r>
                    </a:p>
                  </a:txBody>
                  <a:tcPr marL="28575" marR="28575" marT="19050" marB="1905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rtl="0" fontAlgn="t"/>
                      <a:r>
                        <a:rPr lang="en-IN" sz="1600" b="0">
                          <a:effectLst/>
                          <a:latin typeface="Calibri" panose="020F0502020204030204" pitchFamily="34" charset="0"/>
                        </a:rPr>
                        <a:t>(0.26050)8</a:t>
                      </a:r>
                    </a:p>
                  </a:txBody>
                  <a:tcPr marL="28575" marR="28575" marT="19050" marB="1905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rtl="0" fontAlgn="t"/>
                      <a:r>
                        <a:rPr lang="en-IN" sz="1600" b="0">
                          <a:effectLst/>
                          <a:latin typeface="Calibri" panose="020F0502020204030204" pitchFamily="34" charset="0"/>
                        </a:rPr>
                        <a:t>(0.19450)8</a:t>
                      </a:r>
                    </a:p>
                  </a:txBody>
                  <a:tcPr marL="28575" marR="28575" marT="19050" marB="1905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rtl="0" fontAlgn="t"/>
                      <a:r>
                        <a:rPr lang="en-IN" sz="1600" b="0">
                          <a:effectLst/>
                          <a:latin typeface="Calibri" panose="020F0502020204030204" pitchFamily="34" charset="0"/>
                        </a:rPr>
                        <a:t>(0.24040)8</a:t>
                      </a:r>
                    </a:p>
                  </a:txBody>
                  <a:tcPr marL="28575" marR="28575" marT="19050" marB="1905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rtl="0" fontAlgn="t"/>
                      <a:r>
                        <a:rPr lang="en-IN" sz="1600" b="0" dirty="0">
                          <a:effectLst/>
                          <a:latin typeface="Calibri" panose="020F0502020204030204" pitchFamily="34" charset="0"/>
                        </a:rPr>
                        <a:t>2</a:t>
                      </a:r>
                    </a:p>
                  </a:txBody>
                  <a:tcPr marL="28575" marR="28575" marT="19050" marB="19050">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243920052"/>
                  </a:ext>
                </a:extLst>
              </a:tr>
            </a:tbl>
          </a:graphicData>
        </a:graphic>
      </p:graphicFrame>
      <p:graphicFrame>
        <p:nvGraphicFramePr>
          <p:cNvPr id="6" name="Table 5">
            <a:extLst>
              <a:ext uri="{FF2B5EF4-FFF2-40B4-BE49-F238E27FC236}">
                <a16:creationId xmlns:a16="http://schemas.microsoft.com/office/drawing/2014/main" id="{D315F175-FC77-61AA-1BDD-FE4AFBF431F4}"/>
              </a:ext>
            </a:extLst>
          </p:cNvPr>
          <p:cNvGraphicFramePr>
            <a:graphicFrameLocks noGrp="1"/>
          </p:cNvGraphicFramePr>
          <p:nvPr>
            <p:extLst>
              <p:ext uri="{D42A27DB-BD31-4B8C-83A1-F6EECF244321}">
                <p14:modId xmlns:p14="http://schemas.microsoft.com/office/powerpoint/2010/main" val="1322421057"/>
              </p:ext>
            </p:extLst>
          </p:nvPr>
        </p:nvGraphicFramePr>
        <p:xfrm>
          <a:off x="254833" y="1969308"/>
          <a:ext cx="8634335" cy="464820"/>
        </p:xfrm>
        <a:graphic>
          <a:graphicData uri="http://schemas.openxmlformats.org/drawingml/2006/table">
            <a:tbl>
              <a:tblPr/>
              <a:tblGrid>
                <a:gridCol w="3869159">
                  <a:extLst>
                    <a:ext uri="{9D8B030D-6E8A-4147-A177-3AD203B41FA5}">
                      <a16:colId xmlns:a16="http://schemas.microsoft.com/office/drawing/2014/main" val="54336011"/>
                    </a:ext>
                  </a:extLst>
                </a:gridCol>
                <a:gridCol w="1018200">
                  <a:extLst>
                    <a:ext uri="{9D8B030D-6E8A-4147-A177-3AD203B41FA5}">
                      <a16:colId xmlns:a16="http://schemas.microsoft.com/office/drawing/2014/main" val="2840666521"/>
                    </a:ext>
                  </a:extLst>
                </a:gridCol>
                <a:gridCol w="1018200">
                  <a:extLst>
                    <a:ext uri="{9D8B030D-6E8A-4147-A177-3AD203B41FA5}">
                      <a16:colId xmlns:a16="http://schemas.microsoft.com/office/drawing/2014/main" val="661570182"/>
                    </a:ext>
                  </a:extLst>
                </a:gridCol>
                <a:gridCol w="1018200">
                  <a:extLst>
                    <a:ext uri="{9D8B030D-6E8A-4147-A177-3AD203B41FA5}">
                      <a16:colId xmlns:a16="http://schemas.microsoft.com/office/drawing/2014/main" val="4196980483"/>
                    </a:ext>
                  </a:extLst>
                </a:gridCol>
                <a:gridCol w="1018200">
                  <a:extLst>
                    <a:ext uri="{9D8B030D-6E8A-4147-A177-3AD203B41FA5}">
                      <a16:colId xmlns:a16="http://schemas.microsoft.com/office/drawing/2014/main" val="1543152835"/>
                    </a:ext>
                  </a:extLst>
                </a:gridCol>
                <a:gridCol w="692376">
                  <a:extLst>
                    <a:ext uri="{9D8B030D-6E8A-4147-A177-3AD203B41FA5}">
                      <a16:colId xmlns:a16="http://schemas.microsoft.com/office/drawing/2014/main" val="1964827556"/>
                    </a:ext>
                  </a:extLst>
                </a:gridCol>
              </a:tblGrid>
              <a:tr h="365125">
                <a:tc>
                  <a:txBody>
                    <a:bodyPr/>
                    <a:lstStyle/>
                    <a:p>
                      <a:pPr rtl="0" fontAlgn="t"/>
                      <a:r>
                        <a:rPr lang="en-US" sz="1400" b="0">
                          <a:effectLst/>
                          <a:latin typeface="Calibri" panose="020F0502020204030204" pitchFamily="34" charset="0"/>
                        </a:rPr>
                        <a:t>The decimal equivalent of the binary number (1011.011)2 is ________</a:t>
                      </a:r>
                    </a:p>
                  </a:txBody>
                  <a:tcPr marL="28575" marR="28575" marT="19050" marB="19050">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rtl="0" fontAlgn="t"/>
                      <a:r>
                        <a:rPr lang="en-IN" sz="1400" b="0">
                          <a:effectLst/>
                          <a:latin typeface="Calibri" panose="020F0502020204030204" pitchFamily="34" charset="0"/>
                        </a:rPr>
                        <a:t>(11.375)10</a:t>
                      </a:r>
                    </a:p>
                  </a:txBody>
                  <a:tcPr marL="28575" marR="28575" marT="19050" marB="1905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rtl="0" fontAlgn="t"/>
                      <a:r>
                        <a:rPr lang="en-IN" sz="1400" b="0">
                          <a:effectLst/>
                          <a:latin typeface="Calibri" panose="020F0502020204030204" pitchFamily="34" charset="0"/>
                        </a:rPr>
                        <a:t>(10.123)10</a:t>
                      </a:r>
                    </a:p>
                  </a:txBody>
                  <a:tcPr marL="28575" marR="28575" marT="19050" marB="1905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rtl="0" fontAlgn="t"/>
                      <a:r>
                        <a:rPr lang="en-IN" sz="1400" b="0">
                          <a:effectLst/>
                          <a:latin typeface="Calibri" panose="020F0502020204030204" pitchFamily="34" charset="0"/>
                        </a:rPr>
                        <a:t>(11.175)10</a:t>
                      </a:r>
                    </a:p>
                  </a:txBody>
                  <a:tcPr marL="28575" marR="28575" marT="19050" marB="1905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rtl="0" fontAlgn="t"/>
                      <a:r>
                        <a:rPr lang="en-IN" sz="1400" b="0">
                          <a:effectLst/>
                          <a:latin typeface="Calibri" panose="020F0502020204030204" pitchFamily="34" charset="0"/>
                        </a:rPr>
                        <a:t>(9.23)10</a:t>
                      </a:r>
                    </a:p>
                  </a:txBody>
                  <a:tcPr marL="28575" marR="28575" marT="19050" marB="1905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rtl="0" fontAlgn="t"/>
                      <a:r>
                        <a:rPr lang="en-IN" sz="1400" b="0" dirty="0">
                          <a:effectLst/>
                          <a:latin typeface="Calibri" panose="020F0502020204030204" pitchFamily="34" charset="0"/>
                        </a:rPr>
                        <a:t>1</a:t>
                      </a:r>
                    </a:p>
                  </a:txBody>
                  <a:tcPr marL="28575" marR="28575" marT="19050" marB="19050">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753031421"/>
                  </a:ext>
                </a:extLst>
              </a:tr>
            </a:tbl>
          </a:graphicData>
        </a:graphic>
      </p:graphicFrame>
      <p:graphicFrame>
        <p:nvGraphicFramePr>
          <p:cNvPr id="7" name="Table 6">
            <a:extLst>
              <a:ext uri="{FF2B5EF4-FFF2-40B4-BE49-F238E27FC236}">
                <a16:creationId xmlns:a16="http://schemas.microsoft.com/office/drawing/2014/main" id="{4D8D4E13-67AC-4AC5-3F6F-B7AB9823D6DC}"/>
              </a:ext>
            </a:extLst>
          </p:cNvPr>
          <p:cNvGraphicFramePr>
            <a:graphicFrameLocks noGrp="1"/>
          </p:cNvGraphicFramePr>
          <p:nvPr>
            <p:extLst>
              <p:ext uri="{D42A27DB-BD31-4B8C-83A1-F6EECF244321}">
                <p14:modId xmlns:p14="http://schemas.microsoft.com/office/powerpoint/2010/main" val="120305431"/>
              </p:ext>
            </p:extLst>
          </p:nvPr>
        </p:nvGraphicFramePr>
        <p:xfrm>
          <a:off x="356015" y="2892913"/>
          <a:ext cx="8431968" cy="365125"/>
        </p:xfrm>
        <a:graphic>
          <a:graphicData uri="http://schemas.openxmlformats.org/drawingml/2006/table">
            <a:tbl>
              <a:tblPr/>
              <a:tblGrid>
                <a:gridCol w="3625040">
                  <a:extLst>
                    <a:ext uri="{9D8B030D-6E8A-4147-A177-3AD203B41FA5}">
                      <a16:colId xmlns:a16="http://schemas.microsoft.com/office/drawing/2014/main" val="3853964399"/>
                    </a:ext>
                  </a:extLst>
                </a:gridCol>
                <a:gridCol w="1049586">
                  <a:extLst>
                    <a:ext uri="{9D8B030D-6E8A-4147-A177-3AD203B41FA5}">
                      <a16:colId xmlns:a16="http://schemas.microsoft.com/office/drawing/2014/main" val="175233711"/>
                    </a:ext>
                  </a:extLst>
                </a:gridCol>
                <a:gridCol w="979026">
                  <a:extLst>
                    <a:ext uri="{9D8B030D-6E8A-4147-A177-3AD203B41FA5}">
                      <a16:colId xmlns:a16="http://schemas.microsoft.com/office/drawing/2014/main" val="2424564526"/>
                    </a:ext>
                  </a:extLst>
                </a:gridCol>
                <a:gridCol w="1058406">
                  <a:extLst>
                    <a:ext uri="{9D8B030D-6E8A-4147-A177-3AD203B41FA5}">
                      <a16:colId xmlns:a16="http://schemas.microsoft.com/office/drawing/2014/main" val="3309281748"/>
                    </a:ext>
                  </a:extLst>
                </a:gridCol>
                <a:gridCol w="1049586">
                  <a:extLst>
                    <a:ext uri="{9D8B030D-6E8A-4147-A177-3AD203B41FA5}">
                      <a16:colId xmlns:a16="http://schemas.microsoft.com/office/drawing/2014/main" val="1819315251"/>
                    </a:ext>
                  </a:extLst>
                </a:gridCol>
                <a:gridCol w="670324">
                  <a:extLst>
                    <a:ext uri="{9D8B030D-6E8A-4147-A177-3AD203B41FA5}">
                      <a16:colId xmlns:a16="http://schemas.microsoft.com/office/drawing/2014/main" val="1150596380"/>
                    </a:ext>
                  </a:extLst>
                </a:gridCol>
              </a:tblGrid>
              <a:tr h="365125">
                <a:tc>
                  <a:txBody>
                    <a:bodyPr/>
                    <a:lstStyle/>
                    <a:p>
                      <a:pPr rtl="0" fontAlgn="t"/>
                      <a:r>
                        <a:rPr lang="en-US" sz="1400" b="0">
                          <a:effectLst/>
                          <a:latin typeface="Calibri" panose="020F0502020204030204" pitchFamily="34" charset="0"/>
                        </a:rPr>
                        <a:t>The binary representation of 22.5625 is:</a:t>
                      </a:r>
                    </a:p>
                  </a:txBody>
                  <a:tcPr marL="25825" marR="25825" marT="17217" marB="17217">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rtl="0" fontAlgn="t"/>
                      <a:r>
                        <a:rPr lang="en-IN" sz="1400" b="0">
                          <a:effectLst/>
                          <a:latin typeface="Calibri" panose="020F0502020204030204" pitchFamily="34" charset="0"/>
                        </a:rPr>
                        <a:t>10010.1001</a:t>
                      </a:r>
                    </a:p>
                  </a:txBody>
                  <a:tcPr marL="25825" marR="25825" marT="17217" marB="17217">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rtl="0" fontAlgn="t"/>
                      <a:r>
                        <a:rPr lang="en-IN" sz="1400" b="0">
                          <a:effectLst/>
                          <a:latin typeface="Calibri" panose="020F0502020204030204" pitchFamily="34" charset="0"/>
                        </a:rPr>
                        <a:t>10110.1001</a:t>
                      </a:r>
                    </a:p>
                  </a:txBody>
                  <a:tcPr marL="25825" marR="25825" marT="17217" marB="17217">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rtl="0" fontAlgn="t"/>
                      <a:r>
                        <a:rPr lang="en-IN" sz="1400" b="0">
                          <a:effectLst/>
                          <a:latin typeface="Calibri" panose="020F0502020204030204" pitchFamily="34" charset="0"/>
                        </a:rPr>
                        <a:t>10101.101</a:t>
                      </a:r>
                    </a:p>
                  </a:txBody>
                  <a:tcPr marL="25825" marR="25825" marT="17217" marB="17217">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rtl="0" fontAlgn="t"/>
                      <a:r>
                        <a:rPr lang="en-IN" sz="1400" b="0">
                          <a:effectLst/>
                          <a:latin typeface="Calibri" panose="020F0502020204030204" pitchFamily="34" charset="0"/>
                        </a:rPr>
                        <a:t>10001.1101</a:t>
                      </a:r>
                    </a:p>
                  </a:txBody>
                  <a:tcPr marL="25825" marR="25825" marT="17217" marB="17217">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rtl="0" fontAlgn="t"/>
                      <a:r>
                        <a:rPr lang="en-IN" sz="1400" b="0" dirty="0">
                          <a:effectLst/>
                          <a:latin typeface="Calibri" panose="020F0502020204030204" pitchFamily="34" charset="0"/>
                        </a:rPr>
                        <a:t>2</a:t>
                      </a:r>
                    </a:p>
                  </a:txBody>
                  <a:tcPr marL="25825" marR="25825" marT="17217" marB="17217">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806705340"/>
                  </a:ext>
                </a:extLst>
              </a:tr>
            </a:tbl>
          </a:graphicData>
        </a:graphic>
      </p:graphicFrame>
      <p:graphicFrame>
        <p:nvGraphicFramePr>
          <p:cNvPr id="8" name="Table 7">
            <a:extLst>
              <a:ext uri="{FF2B5EF4-FFF2-40B4-BE49-F238E27FC236}">
                <a16:creationId xmlns:a16="http://schemas.microsoft.com/office/drawing/2014/main" id="{9E01E0FC-0138-7ABB-B860-58F5EC21F634}"/>
              </a:ext>
            </a:extLst>
          </p:cNvPr>
          <p:cNvGraphicFramePr>
            <a:graphicFrameLocks noGrp="1"/>
          </p:cNvGraphicFramePr>
          <p:nvPr>
            <p:extLst>
              <p:ext uri="{D42A27DB-BD31-4B8C-83A1-F6EECF244321}">
                <p14:modId xmlns:p14="http://schemas.microsoft.com/office/powerpoint/2010/main" val="1667452300"/>
              </p:ext>
            </p:extLst>
          </p:nvPr>
        </p:nvGraphicFramePr>
        <p:xfrm>
          <a:off x="457200" y="3541164"/>
          <a:ext cx="8229600" cy="278274"/>
        </p:xfrm>
        <a:graphic>
          <a:graphicData uri="http://schemas.openxmlformats.org/drawingml/2006/table">
            <a:tbl>
              <a:tblPr/>
              <a:tblGrid>
                <a:gridCol w="3538039">
                  <a:extLst>
                    <a:ext uri="{9D8B030D-6E8A-4147-A177-3AD203B41FA5}">
                      <a16:colId xmlns:a16="http://schemas.microsoft.com/office/drawing/2014/main" val="968550423"/>
                    </a:ext>
                  </a:extLst>
                </a:gridCol>
                <a:gridCol w="1024396">
                  <a:extLst>
                    <a:ext uri="{9D8B030D-6E8A-4147-A177-3AD203B41FA5}">
                      <a16:colId xmlns:a16="http://schemas.microsoft.com/office/drawing/2014/main" val="3425723804"/>
                    </a:ext>
                  </a:extLst>
                </a:gridCol>
                <a:gridCol w="955529">
                  <a:extLst>
                    <a:ext uri="{9D8B030D-6E8A-4147-A177-3AD203B41FA5}">
                      <a16:colId xmlns:a16="http://schemas.microsoft.com/office/drawing/2014/main" val="2158808012"/>
                    </a:ext>
                  </a:extLst>
                </a:gridCol>
                <a:gridCol w="1033004">
                  <a:extLst>
                    <a:ext uri="{9D8B030D-6E8A-4147-A177-3AD203B41FA5}">
                      <a16:colId xmlns:a16="http://schemas.microsoft.com/office/drawing/2014/main" val="496929308"/>
                    </a:ext>
                  </a:extLst>
                </a:gridCol>
                <a:gridCol w="1024396">
                  <a:extLst>
                    <a:ext uri="{9D8B030D-6E8A-4147-A177-3AD203B41FA5}">
                      <a16:colId xmlns:a16="http://schemas.microsoft.com/office/drawing/2014/main" val="8133318"/>
                    </a:ext>
                  </a:extLst>
                </a:gridCol>
                <a:gridCol w="654236">
                  <a:extLst>
                    <a:ext uri="{9D8B030D-6E8A-4147-A177-3AD203B41FA5}">
                      <a16:colId xmlns:a16="http://schemas.microsoft.com/office/drawing/2014/main" val="3565236680"/>
                    </a:ext>
                  </a:extLst>
                </a:gridCol>
              </a:tblGrid>
              <a:tr h="185941">
                <a:tc>
                  <a:txBody>
                    <a:bodyPr/>
                    <a:lstStyle/>
                    <a:p>
                      <a:pPr rtl="0" fontAlgn="t"/>
                      <a:r>
                        <a:rPr lang="en-IN" sz="1600" b="0">
                          <a:effectLst/>
                          <a:latin typeface="Calibri" panose="020F0502020204030204" pitchFamily="34" charset="0"/>
                        </a:rPr>
                        <a:t>(B9F.AE)16 =(?)8</a:t>
                      </a:r>
                    </a:p>
                  </a:txBody>
                  <a:tcPr marL="25825" marR="25825" marT="17217" marB="17217">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rtl="0" fontAlgn="t"/>
                      <a:r>
                        <a:rPr lang="en-IN" sz="1600" b="0">
                          <a:effectLst/>
                          <a:latin typeface="Calibri" panose="020F0502020204030204" pitchFamily="34" charset="0"/>
                        </a:rPr>
                        <a:t>5634.523</a:t>
                      </a:r>
                    </a:p>
                  </a:txBody>
                  <a:tcPr marL="25825" marR="25825" marT="17217" marB="17217">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rtl="0" fontAlgn="t"/>
                      <a:r>
                        <a:rPr lang="en-IN" sz="1600" b="0">
                          <a:effectLst/>
                          <a:latin typeface="Calibri" panose="020F0502020204030204" pitchFamily="34" charset="0"/>
                        </a:rPr>
                        <a:t>5673.892</a:t>
                      </a:r>
                    </a:p>
                  </a:txBody>
                  <a:tcPr marL="25825" marR="25825" marT="17217" marB="17217">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rtl="0" fontAlgn="t"/>
                      <a:r>
                        <a:rPr lang="en-IN" sz="1600" b="0">
                          <a:effectLst/>
                          <a:latin typeface="Calibri" panose="020F0502020204030204" pitchFamily="34" charset="0"/>
                        </a:rPr>
                        <a:t>5637.534</a:t>
                      </a:r>
                    </a:p>
                  </a:txBody>
                  <a:tcPr marL="25825" marR="25825" marT="17217" marB="17217">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rtl="0" fontAlgn="t"/>
                      <a:r>
                        <a:rPr lang="en-IN" sz="1600" b="0">
                          <a:effectLst/>
                          <a:latin typeface="Calibri" panose="020F0502020204030204" pitchFamily="34" charset="0"/>
                        </a:rPr>
                        <a:t>5234.754</a:t>
                      </a:r>
                    </a:p>
                  </a:txBody>
                  <a:tcPr marL="25825" marR="25825" marT="17217" marB="17217">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rtl="0" fontAlgn="t"/>
                      <a:r>
                        <a:rPr lang="en-IN" sz="1600" b="0" dirty="0">
                          <a:effectLst/>
                          <a:latin typeface="Calibri" panose="020F0502020204030204" pitchFamily="34" charset="0"/>
                        </a:rPr>
                        <a:t>3</a:t>
                      </a:r>
                    </a:p>
                  </a:txBody>
                  <a:tcPr marL="25825" marR="25825" marT="17217" marB="17217">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221255101"/>
                  </a:ext>
                </a:extLst>
              </a:tr>
            </a:tbl>
          </a:graphicData>
        </a:graphic>
      </p:graphicFrame>
      <p:graphicFrame>
        <p:nvGraphicFramePr>
          <p:cNvPr id="9" name="Table 8">
            <a:extLst>
              <a:ext uri="{FF2B5EF4-FFF2-40B4-BE49-F238E27FC236}">
                <a16:creationId xmlns:a16="http://schemas.microsoft.com/office/drawing/2014/main" id="{4E1A2271-81DE-35BF-C107-EBA47B75F017}"/>
              </a:ext>
            </a:extLst>
          </p:cNvPr>
          <p:cNvGraphicFramePr>
            <a:graphicFrameLocks noGrp="1"/>
          </p:cNvGraphicFramePr>
          <p:nvPr>
            <p:extLst>
              <p:ext uri="{D42A27DB-BD31-4B8C-83A1-F6EECF244321}">
                <p14:modId xmlns:p14="http://schemas.microsoft.com/office/powerpoint/2010/main" val="1479959420"/>
              </p:ext>
            </p:extLst>
          </p:nvPr>
        </p:nvGraphicFramePr>
        <p:xfrm>
          <a:off x="356016" y="4075914"/>
          <a:ext cx="8229600" cy="522114"/>
        </p:xfrm>
        <a:graphic>
          <a:graphicData uri="http://schemas.openxmlformats.org/drawingml/2006/table">
            <a:tbl>
              <a:tblPr/>
              <a:tblGrid>
                <a:gridCol w="3538039">
                  <a:extLst>
                    <a:ext uri="{9D8B030D-6E8A-4147-A177-3AD203B41FA5}">
                      <a16:colId xmlns:a16="http://schemas.microsoft.com/office/drawing/2014/main" val="3727183695"/>
                    </a:ext>
                  </a:extLst>
                </a:gridCol>
                <a:gridCol w="1024396">
                  <a:extLst>
                    <a:ext uri="{9D8B030D-6E8A-4147-A177-3AD203B41FA5}">
                      <a16:colId xmlns:a16="http://schemas.microsoft.com/office/drawing/2014/main" val="4149875046"/>
                    </a:ext>
                  </a:extLst>
                </a:gridCol>
                <a:gridCol w="955529">
                  <a:extLst>
                    <a:ext uri="{9D8B030D-6E8A-4147-A177-3AD203B41FA5}">
                      <a16:colId xmlns:a16="http://schemas.microsoft.com/office/drawing/2014/main" val="3568004283"/>
                    </a:ext>
                  </a:extLst>
                </a:gridCol>
                <a:gridCol w="1033004">
                  <a:extLst>
                    <a:ext uri="{9D8B030D-6E8A-4147-A177-3AD203B41FA5}">
                      <a16:colId xmlns:a16="http://schemas.microsoft.com/office/drawing/2014/main" val="1958701300"/>
                    </a:ext>
                  </a:extLst>
                </a:gridCol>
                <a:gridCol w="1024396">
                  <a:extLst>
                    <a:ext uri="{9D8B030D-6E8A-4147-A177-3AD203B41FA5}">
                      <a16:colId xmlns:a16="http://schemas.microsoft.com/office/drawing/2014/main" val="1245335215"/>
                    </a:ext>
                  </a:extLst>
                </a:gridCol>
                <a:gridCol w="654236">
                  <a:extLst>
                    <a:ext uri="{9D8B030D-6E8A-4147-A177-3AD203B41FA5}">
                      <a16:colId xmlns:a16="http://schemas.microsoft.com/office/drawing/2014/main" val="909947529"/>
                    </a:ext>
                  </a:extLst>
                </a:gridCol>
              </a:tblGrid>
              <a:tr h="185941">
                <a:tc>
                  <a:txBody>
                    <a:bodyPr/>
                    <a:lstStyle/>
                    <a:p>
                      <a:pPr rtl="0" fontAlgn="t"/>
                      <a:r>
                        <a:rPr lang="en-US" sz="1600" b="0">
                          <a:effectLst/>
                          <a:latin typeface="Calibri" panose="020F0502020204030204" pitchFamily="34" charset="0"/>
                        </a:rPr>
                        <a:t>Convert the binary number 1001.00102 to decimal.</a:t>
                      </a:r>
                    </a:p>
                  </a:txBody>
                  <a:tcPr marL="25825" marR="25825" marT="17217" marB="17217">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rtl="0" fontAlgn="t"/>
                      <a:r>
                        <a:rPr lang="en-IN" sz="1600" b="0">
                          <a:effectLst/>
                          <a:latin typeface="Calibri" panose="020F0502020204030204" pitchFamily="34" charset="0"/>
                        </a:rPr>
                        <a:t>90.125</a:t>
                      </a:r>
                    </a:p>
                  </a:txBody>
                  <a:tcPr marL="25825" marR="25825" marT="17217" marB="17217">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rtl="0" fontAlgn="t"/>
                      <a:r>
                        <a:rPr lang="en-IN" sz="1600" b="0">
                          <a:effectLst/>
                          <a:latin typeface="Calibri" panose="020F0502020204030204" pitchFamily="34" charset="0"/>
                        </a:rPr>
                        <a:t>9.125</a:t>
                      </a:r>
                    </a:p>
                  </a:txBody>
                  <a:tcPr marL="25825" marR="25825" marT="17217" marB="17217">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rtl="0" fontAlgn="t"/>
                      <a:r>
                        <a:rPr lang="en-IN" sz="1600" b="0">
                          <a:effectLst/>
                          <a:latin typeface="Calibri" panose="020F0502020204030204" pitchFamily="34" charset="0"/>
                        </a:rPr>
                        <a:t>125</a:t>
                      </a:r>
                    </a:p>
                  </a:txBody>
                  <a:tcPr marL="25825" marR="25825" marT="17217" marB="17217">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rtl="0" fontAlgn="t"/>
                      <a:r>
                        <a:rPr lang="en-IN" sz="1600" b="0">
                          <a:effectLst/>
                          <a:latin typeface="Calibri" panose="020F0502020204030204" pitchFamily="34" charset="0"/>
                        </a:rPr>
                        <a:t>12.5</a:t>
                      </a:r>
                    </a:p>
                  </a:txBody>
                  <a:tcPr marL="25825" marR="25825" marT="17217" marB="17217">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rtl="0" fontAlgn="t"/>
                      <a:r>
                        <a:rPr lang="en-IN" sz="1600" b="0" dirty="0">
                          <a:effectLst/>
                          <a:latin typeface="Calibri" panose="020F0502020204030204" pitchFamily="34" charset="0"/>
                        </a:rPr>
                        <a:t>2</a:t>
                      </a:r>
                    </a:p>
                  </a:txBody>
                  <a:tcPr marL="25825" marR="25825" marT="17217" marB="17217">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436045557"/>
                  </a:ext>
                </a:extLst>
              </a:tr>
            </a:tbl>
          </a:graphicData>
        </a:graphic>
      </p:graphicFrame>
      <p:graphicFrame>
        <p:nvGraphicFramePr>
          <p:cNvPr id="10" name="Table 9">
            <a:extLst>
              <a:ext uri="{FF2B5EF4-FFF2-40B4-BE49-F238E27FC236}">
                <a16:creationId xmlns:a16="http://schemas.microsoft.com/office/drawing/2014/main" id="{8C2F9BA1-2DEF-4850-B4F0-1AA55B36B700}"/>
              </a:ext>
            </a:extLst>
          </p:cNvPr>
          <p:cNvGraphicFramePr>
            <a:graphicFrameLocks noGrp="1"/>
          </p:cNvGraphicFramePr>
          <p:nvPr>
            <p:extLst>
              <p:ext uri="{D42A27DB-BD31-4B8C-83A1-F6EECF244321}">
                <p14:modId xmlns:p14="http://schemas.microsoft.com/office/powerpoint/2010/main" val="2850240664"/>
              </p:ext>
            </p:extLst>
          </p:nvPr>
        </p:nvGraphicFramePr>
        <p:xfrm>
          <a:off x="356016" y="4854504"/>
          <a:ext cx="8229600" cy="461154"/>
        </p:xfrm>
        <a:graphic>
          <a:graphicData uri="http://schemas.openxmlformats.org/drawingml/2006/table">
            <a:tbl>
              <a:tblPr/>
              <a:tblGrid>
                <a:gridCol w="3538039">
                  <a:extLst>
                    <a:ext uri="{9D8B030D-6E8A-4147-A177-3AD203B41FA5}">
                      <a16:colId xmlns:a16="http://schemas.microsoft.com/office/drawing/2014/main" val="1299373096"/>
                    </a:ext>
                  </a:extLst>
                </a:gridCol>
                <a:gridCol w="1024396">
                  <a:extLst>
                    <a:ext uri="{9D8B030D-6E8A-4147-A177-3AD203B41FA5}">
                      <a16:colId xmlns:a16="http://schemas.microsoft.com/office/drawing/2014/main" val="900161690"/>
                    </a:ext>
                  </a:extLst>
                </a:gridCol>
                <a:gridCol w="955529">
                  <a:extLst>
                    <a:ext uri="{9D8B030D-6E8A-4147-A177-3AD203B41FA5}">
                      <a16:colId xmlns:a16="http://schemas.microsoft.com/office/drawing/2014/main" val="974684858"/>
                    </a:ext>
                  </a:extLst>
                </a:gridCol>
                <a:gridCol w="1033004">
                  <a:extLst>
                    <a:ext uri="{9D8B030D-6E8A-4147-A177-3AD203B41FA5}">
                      <a16:colId xmlns:a16="http://schemas.microsoft.com/office/drawing/2014/main" val="3631165388"/>
                    </a:ext>
                  </a:extLst>
                </a:gridCol>
                <a:gridCol w="1024396">
                  <a:extLst>
                    <a:ext uri="{9D8B030D-6E8A-4147-A177-3AD203B41FA5}">
                      <a16:colId xmlns:a16="http://schemas.microsoft.com/office/drawing/2014/main" val="1892598003"/>
                    </a:ext>
                  </a:extLst>
                </a:gridCol>
                <a:gridCol w="654236">
                  <a:extLst>
                    <a:ext uri="{9D8B030D-6E8A-4147-A177-3AD203B41FA5}">
                      <a16:colId xmlns:a16="http://schemas.microsoft.com/office/drawing/2014/main" val="1201088947"/>
                    </a:ext>
                  </a:extLst>
                </a:gridCol>
              </a:tblGrid>
              <a:tr h="185941">
                <a:tc>
                  <a:txBody>
                    <a:bodyPr/>
                    <a:lstStyle/>
                    <a:p>
                      <a:pPr rtl="0" fontAlgn="t"/>
                      <a:r>
                        <a:rPr lang="en-US" sz="1400" b="0">
                          <a:effectLst/>
                          <a:latin typeface="Calibri" panose="020F0502020204030204" pitchFamily="34" charset="0"/>
                        </a:rPr>
                        <a:t>The following hexadecimal number (1E.43)16 is equivalent to</a:t>
                      </a:r>
                    </a:p>
                  </a:txBody>
                  <a:tcPr marL="25825" marR="25825" marT="17217" marB="17217">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rtl="0" fontAlgn="t"/>
                      <a:r>
                        <a:rPr lang="en-IN" sz="1400" b="0">
                          <a:effectLst/>
                          <a:latin typeface="Calibri" panose="020F0502020204030204" pitchFamily="34" charset="0"/>
                        </a:rPr>
                        <a:t>(36.506)8</a:t>
                      </a:r>
                    </a:p>
                  </a:txBody>
                  <a:tcPr marL="25825" marR="25825" marT="17217" marB="17217">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rtl="0" fontAlgn="t"/>
                      <a:r>
                        <a:rPr lang="en-IN" sz="1400" b="0">
                          <a:effectLst/>
                          <a:latin typeface="Calibri" panose="020F0502020204030204" pitchFamily="34" charset="0"/>
                        </a:rPr>
                        <a:t>(36.206)8</a:t>
                      </a:r>
                    </a:p>
                  </a:txBody>
                  <a:tcPr marL="25825" marR="25825" marT="17217" marB="17217">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rtl="0" fontAlgn="t"/>
                      <a:r>
                        <a:rPr lang="en-IN" sz="1400" b="0">
                          <a:effectLst/>
                          <a:latin typeface="Calibri" panose="020F0502020204030204" pitchFamily="34" charset="0"/>
                        </a:rPr>
                        <a:t>(35.506)8</a:t>
                      </a:r>
                    </a:p>
                  </a:txBody>
                  <a:tcPr marL="25825" marR="25825" marT="17217" marB="17217">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rtl="0" fontAlgn="t"/>
                      <a:r>
                        <a:rPr lang="en-IN" sz="1400" b="0">
                          <a:effectLst/>
                          <a:latin typeface="Calibri" panose="020F0502020204030204" pitchFamily="34" charset="0"/>
                        </a:rPr>
                        <a:t>(35.206)8</a:t>
                      </a:r>
                    </a:p>
                  </a:txBody>
                  <a:tcPr marL="25825" marR="25825" marT="17217" marB="17217">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rtl="0" fontAlgn="t"/>
                      <a:r>
                        <a:rPr lang="en-IN" sz="1400" b="0" dirty="0">
                          <a:effectLst/>
                          <a:latin typeface="Calibri" panose="020F0502020204030204" pitchFamily="34" charset="0"/>
                        </a:rPr>
                        <a:t>2</a:t>
                      </a:r>
                    </a:p>
                  </a:txBody>
                  <a:tcPr marL="25825" marR="25825" marT="17217" marB="17217">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119140081"/>
                  </a:ext>
                </a:extLst>
              </a:tr>
            </a:tbl>
          </a:graphicData>
        </a:graphic>
      </p:graphicFrame>
      <p:graphicFrame>
        <p:nvGraphicFramePr>
          <p:cNvPr id="11" name="Table 10">
            <a:extLst>
              <a:ext uri="{FF2B5EF4-FFF2-40B4-BE49-F238E27FC236}">
                <a16:creationId xmlns:a16="http://schemas.microsoft.com/office/drawing/2014/main" id="{45A6E1B5-E629-606B-12F0-0DA375CBDDAD}"/>
              </a:ext>
            </a:extLst>
          </p:cNvPr>
          <p:cNvGraphicFramePr>
            <a:graphicFrameLocks noGrp="1"/>
          </p:cNvGraphicFramePr>
          <p:nvPr>
            <p:extLst>
              <p:ext uri="{D42A27DB-BD31-4B8C-83A1-F6EECF244321}">
                <p14:modId xmlns:p14="http://schemas.microsoft.com/office/powerpoint/2010/main" val="2286202153"/>
              </p:ext>
            </p:extLst>
          </p:nvPr>
        </p:nvGraphicFramePr>
        <p:xfrm>
          <a:off x="254833" y="5610339"/>
          <a:ext cx="8229600" cy="461154"/>
        </p:xfrm>
        <a:graphic>
          <a:graphicData uri="http://schemas.openxmlformats.org/drawingml/2006/table">
            <a:tbl>
              <a:tblPr/>
              <a:tblGrid>
                <a:gridCol w="3538039">
                  <a:extLst>
                    <a:ext uri="{9D8B030D-6E8A-4147-A177-3AD203B41FA5}">
                      <a16:colId xmlns:a16="http://schemas.microsoft.com/office/drawing/2014/main" val="2592744382"/>
                    </a:ext>
                  </a:extLst>
                </a:gridCol>
                <a:gridCol w="1024396">
                  <a:extLst>
                    <a:ext uri="{9D8B030D-6E8A-4147-A177-3AD203B41FA5}">
                      <a16:colId xmlns:a16="http://schemas.microsoft.com/office/drawing/2014/main" val="2030404023"/>
                    </a:ext>
                  </a:extLst>
                </a:gridCol>
                <a:gridCol w="955529">
                  <a:extLst>
                    <a:ext uri="{9D8B030D-6E8A-4147-A177-3AD203B41FA5}">
                      <a16:colId xmlns:a16="http://schemas.microsoft.com/office/drawing/2014/main" val="3616634226"/>
                    </a:ext>
                  </a:extLst>
                </a:gridCol>
                <a:gridCol w="1033004">
                  <a:extLst>
                    <a:ext uri="{9D8B030D-6E8A-4147-A177-3AD203B41FA5}">
                      <a16:colId xmlns:a16="http://schemas.microsoft.com/office/drawing/2014/main" val="170299367"/>
                    </a:ext>
                  </a:extLst>
                </a:gridCol>
                <a:gridCol w="1024396">
                  <a:extLst>
                    <a:ext uri="{9D8B030D-6E8A-4147-A177-3AD203B41FA5}">
                      <a16:colId xmlns:a16="http://schemas.microsoft.com/office/drawing/2014/main" val="3913318066"/>
                    </a:ext>
                  </a:extLst>
                </a:gridCol>
                <a:gridCol w="654236">
                  <a:extLst>
                    <a:ext uri="{9D8B030D-6E8A-4147-A177-3AD203B41FA5}">
                      <a16:colId xmlns:a16="http://schemas.microsoft.com/office/drawing/2014/main" val="2449792813"/>
                    </a:ext>
                  </a:extLst>
                </a:gridCol>
              </a:tblGrid>
              <a:tr h="185941">
                <a:tc>
                  <a:txBody>
                    <a:bodyPr/>
                    <a:lstStyle/>
                    <a:p>
                      <a:pPr rtl="0" fontAlgn="t"/>
                      <a:r>
                        <a:rPr lang="en-US" sz="1400" b="0">
                          <a:effectLst/>
                          <a:latin typeface="Calibri" panose="020F0502020204030204" pitchFamily="34" charset="0"/>
                        </a:rPr>
                        <a:t>Which is the same in octal, Hexadecimal, and decimal</a:t>
                      </a:r>
                    </a:p>
                  </a:txBody>
                  <a:tcPr marL="25825" marR="25825" marT="17217" marB="17217">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rtl="0" fontAlgn="t"/>
                      <a:r>
                        <a:rPr lang="en-IN" sz="1400" b="0">
                          <a:effectLst/>
                          <a:latin typeface="Calibri" panose="020F0502020204030204" pitchFamily="34" charset="0"/>
                        </a:rPr>
                        <a:t>10</a:t>
                      </a:r>
                    </a:p>
                  </a:txBody>
                  <a:tcPr marL="25825" marR="25825" marT="17217" marB="17217">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rtl="0" fontAlgn="t"/>
                      <a:r>
                        <a:rPr lang="en-IN" sz="1400" b="0">
                          <a:effectLst/>
                          <a:latin typeface="Calibri" panose="020F0502020204030204" pitchFamily="34" charset="0"/>
                        </a:rPr>
                        <a:t>9</a:t>
                      </a:r>
                    </a:p>
                  </a:txBody>
                  <a:tcPr marL="25825" marR="25825" marT="17217" marB="17217">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rtl="0" fontAlgn="t"/>
                      <a:r>
                        <a:rPr lang="en-IN" sz="1400" b="0">
                          <a:effectLst/>
                          <a:latin typeface="Calibri" panose="020F0502020204030204" pitchFamily="34" charset="0"/>
                        </a:rPr>
                        <a:t>7</a:t>
                      </a:r>
                    </a:p>
                  </a:txBody>
                  <a:tcPr marL="25825" marR="25825" marT="17217" marB="17217">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rtl="0" fontAlgn="t"/>
                      <a:r>
                        <a:rPr lang="en-IN" sz="1400" b="0">
                          <a:effectLst/>
                          <a:latin typeface="Calibri" panose="020F0502020204030204" pitchFamily="34" charset="0"/>
                        </a:rPr>
                        <a:t>8</a:t>
                      </a:r>
                    </a:p>
                  </a:txBody>
                  <a:tcPr marL="25825" marR="25825" marT="17217" marB="17217">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rtl="0" fontAlgn="t"/>
                      <a:r>
                        <a:rPr lang="en-IN" sz="1400" b="0" dirty="0">
                          <a:effectLst/>
                          <a:latin typeface="Calibri" panose="020F0502020204030204" pitchFamily="34" charset="0"/>
                        </a:rPr>
                        <a:t>3</a:t>
                      </a:r>
                    </a:p>
                  </a:txBody>
                  <a:tcPr marL="25825" marR="25825" marT="17217" marB="17217">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510897697"/>
                  </a:ext>
                </a:extLst>
              </a:tr>
            </a:tbl>
          </a:graphicData>
        </a:graphic>
      </p:graphicFrame>
      <p:graphicFrame>
        <p:nvGraphicFramePr>
          <p:cNvPr id="12" name="Table 11">
            <a:extLst>
              <a:ext uri="{FF2B5EF4-FFF2-40B4-BE49-F238E27FC236}">
                <a16:creationId xmlns:a16="http://schemas.microsoft.com/office/drawing/2014/main" id="{A9C83246-9EA7-6D8B-EEB4-41855F421D91}"/>
              </a:ext>
            </a:extLst>
          </p:cNvPr>
          <p:cNvGraphicFramePr>
            <a:graphicFrameLocks noGrp="1"/>
          </p:cNvGraphicFramePr>
          <p:nvPr>
            <p:extLst>
              <p:ext uri="{D42A27DB-BD31-4B8C-83A1-F6EECF244321}">
                <p14:modId xmlns:p14="http://schemas.microsoft.com/office/powerpoint/2010/main" val="2433259141"/>
              </p:ext>
            </p:extLst>
          </p:nvPr>
        </p:nvGraphicFramePr>
        <p:xfrm>
          <a:off x="356015" y="6356349"/>
          <a:ext cx="8229600" cy="308754"/>
        </p:xfrm>
        <a:graphic>
          <a:graphicData uri="http://schemas.openxmlformats.org/drawingml/2006/table">
            <a:tbl>
              <a:tblPr/>
              <a:tblGrid>
                <a:gridCol w="3538039">
                  <a:extLst>
                    <a:ext uri="{9D8B030D-6E8A-4147-A177-3AD203B41FA5}">
                      <a16:colId xmlns:a16="http://schemas.microsoft.com/office/drawing/2014/main" val="24169422"/>
                    </a:ext>
                  </a:extLst>
                </a:gridCol>
                <a:gridCol w="1024396">
                  <a:extLst>
                    <a:ext uri="{9D8B030D-6E8A-4147-A177-3AD203B41FA5}">
                      <a16:colId xmlns:a16="http://schemas.microsoft.com/office/drawing/2014/main" val="3737191767"/>
                    </a:ext>
                  </a:extLst>
                </a:gridCol>
                <a:gridCol w="955529">
                  <a:extLst>
                    <a:ext uri="{9D8B030D-6E8A-4147-A177-3AD203B41FA5}">
                      <a16:colId xmlns:a16="http://schemas.microsoft.com/office/drawing/2014/main" val="1120120455"/>
                    </a:ext>
                  </a:extLst>
                </a:gridCol>
                <a:gridCol w="1033004">
                  <a:extLst>
                    <a:ext uri="{9D8B030D-6E8A-4147-A177-3AD203B41FA5}">
                      <a16:colId xmlns:a16="http://schemas.microsoft.com/office/drawing/2014/main" val="2182658120"/>
                    </a:ext>
                  </a:extLst>
                </a:gridCol>
                <a:gridCol w="1024396">
                  <a:extLst>
                    <a:ext uri="{9D8B030D-6E8A-4147-A177-3AD203B41FA5}">
                      <a16:colId xmlns:a16="http://schemas.microsoft.com/office/drawing/2014/main" val="3701165537"/>
                    </a:ext>
                  </a:extLst>
                </a:gridCol>
                <a:gridCol w="654236">
                  <a:extLst>
                    <a:ext uri="{9D8B030D-6E8A-4147-A177-3AD203B41FA5}">
                      <a16:colId xmlns:a16="http://schemas.microsoft.com/office/drawing/2014/main" val="126148255"/>
                    </a:ext>
                  </a:extLst>
                </a:gridCol>
              </a:tblGrid>
              <a:tr h="185941">
                <a:tc>
                  <a:txBody>
                    <a:bodyPr/>
                    <a:lstStyle/>
                    <a:p>
                      <a:pPr rtl="0" fontAlgn="t"/>
                      <a:r>
                        <a:rPr lang="en-IN" sz="1800" b="0">
                          <a:effectLst/>
                          <a:latin typeface="Calibri" panose="020F0502020204030204" pitchFamily="34" charset="0"/>
                        </a:rPr>
                        <a:t>(0.23)10 is equivalent to</a:t>
                      </a:r>
                    </a:p>
                  </a:txBody>
                  <a:tcPr marL="25825" marR="25825" marT="17217" marB="17217">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rtl="0" fontAlgn="t"/>
                      <a:r>
                        <a:rPr lang="en-IN" sz="1800" b="0">
                          <a:effectLst/>
                          <a:latin typeface="Calibri" panose="020F0502020204030204" pitchFamily="34" charset="0"/>
                        </a:rPr>
                        <a:t>(0.166)8</a:t>
                      </a:r>
                    </a:p>
                  </a:txBody>
                  <a:tcPr marL="25825" marR="25825" marT="17217" marB="17217">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rtl="0" fontAlgn="t"/>
                      <a:r>
                        <a:rPr lang="en-IN" sz="1800" b="0">
                          <a:effectLst/>
                          <a:latin typeface="Calibri" panose="020F0502020204030204" pitchFamily="34" charset="0"/>
                        </a:rPr>
                        <a:t>(0.165)8</a:t>
                      </a:r>
                    </a:p>
                  </a:txBody>
                  <a:tcPr marL="25825" marR="25825" marT="17217" marB="17217">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rtl="0" fontAlgn="t"/>
                      <a:r>
                        <a:rPr lang="en-IN" sz="1800" b="0">
                          <a:effectLst/>
                          <a:latin typeface="Calibri" panose="020F0502020204030204" pitchFamily="34" charset="0"/>
                        </a:rPr>
                        <a:t>(0.185)8</a:t>
                      </a:r>
                    </a:p>
                  </a:txBody>
                  <a:tcPr marL="25825" marR="25825" marT="17217" marB="17217">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rtl="0" fontAlgn="t"/>
                      <a:r>
                        <a:rPr lang="en-IN" sz="1800" b="0">
                          <a:effectLst/>
                          <a:latin typeface="Calibri" panose="020F0502020204030204" pitchFamily="34" charset="0"/>
                        </a:rPr>
                        <a:t>(0.105)8</a:t>
                      </a:r>
                    </a:p>
                  </a:txBody>
                  <a:tcPr marL="25825" marR="25825" marT="17217" marB="17217">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rtl="0" fontAlgn="t"/>
                      <a:r>
                        <a:rPr lang="en-IN" sz="1800" b="0" dirty="0">
                          <a:effectLst/>
                          <a:latin typeface="Calibri" panose="020F0502020204030204" pitchFamily="34" charset="0"/>
                        </a:rPr>
                        <a:t>2</a:t>
                      </a:r>
                    </a:p>
                  </a:txBody>
                  <a:tcPr marL="25825" marR="25825" marT="17217" marB="17217">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122213884"/>
                  </a:ext>
                </a:extLst>
              </a:tr>
            </a:tbl>
          </a:graphicData>
        </a:graphic>
      </p:graphicFrame>
    </p:spTree>
    <p:extLst>
      <p:ext uri="{BB962C8B-B14F-4D97-AF65-F5344CB8AC3E}">
        <p14:creationId xmlns:p14="http://schemas.microsoft.com/office/powerpoint/2010/main" val="266423036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6"/>
        <p:cNvGrpSpPr/>
        <p:nvPr/>
      </p:nvGrpSpPr>
      <p:grpSpPr>
        <a:xfrm>
          <a:off x="0" y="0"/>
          <a:ext cx="0" cy="0"/>
          <a:chOff x="0" y="0"/>
          <a:chExt cx="0" cy="0"/>
        </a:xfrm>
      </p:grpSpPr>
      <p:sp>
        <p:nvSpPr>
          <p:cNvPr id="47" name="Google Shape;47;p11"/>
          <p:cNvSpPr txBox="1">
            <a:spLocks noGrp="1"/>
          </p:cNvSpPr>
          <p:nvPr>
            <p:ph type="title"/>
          </p:nvPr>
        </p:nvSpPr>
        <p:spPr>
          <a:xfrm>
            <a:off x="0" y="-1"/>
            <a:ext cx="6477000" cy="839449"/>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sz="4400" b="1" dirty="0">
                <a:solidFill>
                  <a:srgbClr val="0C0C0C"/>
                </a:solidFill>
              </a:rPr>
              <a:t>.</a:t>
            </a:r>
            <a:endParaRPr sz="4400" b="1" dirty="0">
              <a:solidFill>
                <a:srgbClr val="0C0C0C"/>
              </a:solidFill>
            </a:endParaRPr>
          </a:p>
        </p:txBody>
      </p:sp>
      <p:sp>
        <p:nvSpPr>
          <p:cNvPr id="48" name="Google Shape;48;p11"/>
          <p:cNvSpPr txBox="1">
            <a:spLocks noGrp="1"/>
          </p:cNvSpPr>
          <p:nvPr>
            <p:ph type="body" idx="1"/>
          </p:nvPr>
        </p:nvSpPr>
        <p:spPr>
          <a:xfrm>
            <a:off x="164891" y="1064302"/>
            <a:ext cx="8844197" cy="5292048"/>
          </a:xfrm>
          <a:prstGeom prst="rect">
            <a:avLst/>
          </a:prstGeom>
          <a:noFill/>
          <a:ln>
            <a:noFill/>
          </a:ln>
        </p:spPr>
        <p:txBody>
          <a:bodyPr spcFirstLastPara="1" wrap="square" lIns="91425" tIns="45700" rIns="91425" bIns="45700" anchor="t" anchorCtr="0">
            <a:noAutofit/>
          </a:bodyPr>
          <a:lstStyle/>
          <a:p>
            <a:pPr marL="114300" lvl="0" indent="0" algn="ctr" rtl="0">
              <a:lnSpc>
                <a:spcPct val="100000"/>
              </a:lnSpc>
              <a:spcBef>
                <a:spcPts val="360"/>
              </a:spcBef>
              <a:spcAft>
                <a:spcPts val="0"/>
              </a:spcAft>
              <a:buSzPts val="1800"/>
              <a:buNone/>
            </a:pPr>
            <a:endParaRPr sz="2400"/>
          </a:p>
          <a:p>
            <a:pPr marL="114300" lvl="0" indent="0" algn="ctr" rtl="0">
              <a:lnSpc>
                <a:spcPct val="100000"/>
              </a:lnSpc>
              <a:spcBef>
                <a:spcPts val="360"/>
              </a:spcBef>
              <a:spcAft>
                <a:spcPts val="0"/>
              </a:spcAft>
              <a:buSzPts val="1800"/>
              <a:buNone/>
            </a:pPr>
            <a:endParaRPr sz="2400"/>
          </a:p>
          <a:p>
            <a:pPr marL="114300" lvl="0" indent="0" algn="ctr" rtl="0">
              <a:lnSpc>
                <a:spcPct val="100000"/>
              </a:lnSpc>
              <a:spcBef>
                <a:spcPts val="360"/>
              </a:spcBef>
              <a:spcAft>
                <a:spcPts val="0"/>
              </a:spcAft>
              <a:buSzPts val="1800"/>
              <a:buNone/>
            </a:pPr>
            <a:endParaRPr sz="2400"/>
          </a:p>
          <a:p>
            <a:pPr marL="114300" lvl="0" indent="0" algn="ctr" rtl="0">
              <a:lnSpc>
                <a:spcPct val="100000"/>
              </a:lnSpc>
              <a:spcBef>
                <a:spcPts val="360"/>
              </a:spcBef>
              <a:spcAft>
                <a:spcPts val="0"/>
              </a:spcAft>
              <a:buSzPts val="1800"/>
              <a:buNone/>
            </a:pPr>
            <a:endParaRPr sz="2400"/>
          </a:p>
          <a:p>
            <a:pPr marL="114300" lvl="0" indent="0" algn="ctr" rtl="0">
              <a:lnSpc>
                <a:spcPct val="100000"/>
              </a:lnSpc>
              <a:spcBef>
                <a:spcPts val="360"/>
              </a:spcBef>
              <a:spcAft>
                <a:spcPts val="0"/>
              </a:spcAft>
              <a:buSzPts val="1800"/>
              <a:buNone/>
            </a:pPr>
            <a:endParaRPr sz="2400"/>
          </a:p>
          <a:p>
            <a:pPr marL="114300" lvl="0" indent="0" algn="ctr" rtl="0">
              <a:lnSpc>
                <a:spcPct val="100000"/>
              </a:lnSpc>
              <a:spcBef>
                <a:spcPts val="360"/>
              </a:spcBef>
              <a:spcAft>
                <a:spcPts val="0"/>
              </a:spcAft>
              <a:buSzPts val="1800"/>
              <a:buNone/>
            </a:pPr>
            <a:r>
              <a:rPr lang="en-US" sz="6000" b="1"/>
              <a:t>BINARY ARITHEMATIC</a:t>
            </a:r>
            <a:endParaRPr sz="6000" b="1"/>
          </a:p>
        </p:txBody>
      </p:sp>
      <p:sp>
        <p:nvSpPr>
          <p:cNvPr id="49" name="Google Shape;49;p1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49</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5"/>
          <p:cNvSpPr txBox="1">
            <a:spLocks noGrp="1"/>
          </p:cNvSpPr>
          <p:nvPr>
            <p:ph type="title"/>
          </p:nvPr>
        </p:nvSpPr>
        <p:spPr>
          <a:xfrm>
            <a:off x="-314401" y="198850"/>
            <a:ext cx="5931900" cy="592800"/>
          </a:xfrm>
          <a:prstGeom prst="rect">
            <a:avLst/>
          </a:prstGeom>
          <a:noFill/>
          <a:ln>
            <a:noFill/>
          </a:ln>
        </p:spPr>
        <p:txBody>
          <a:bodyPr spcFirstLastPara="1" wrap="square" lIns="91425" tIns="45700" rIns="91425" bIns="45700" anchor="b" anchorCtr="0">
            <a:normAutofit fontScale="90000"/>
          </a:bodyPr>
          <a:lstStyle/>
          <a:p>
            <a:pPr marL="0" lvl="0" indent="0" algn="ctr" rtl="0">
              <a:lnSpc>
                <a:spcPct val="100000"/>
              </a:lnSpc>
              <a:spcBef>
                <a:spcPts val="0"/>
              </a:spcBef>
              <a:spcAft>
                <a:spcPts val="0"/>
              </a:spcAft>
              <a:buSzPct val="47138"/>
              <a:buNone/>
            </a:pPr>
            <a:r>
              <a:rPr lang="en-US" sz="3300" b="1">
                <a:latin typeface="Arial"/>
                <a:ea typeface="Arial"/>
                <a:cs typeface="Arial"/>
                <a:sym typeface="Arial"/>
              </a:rPr>
              <a:t>What is Digital Electronics?</a:t>
            </a:r>
            <a:endParaRPr/>
          </a:p>
        </p:txBody>
      </p:sp>
      <p:sp>
        <p:nvSpPr>
          <p:cNvPr id="94" name="Google Shape;94;p5"/>
          <p:cNvSpPr txBox="1">
            <a:spLocks noGrp="1"/>
          </p:cNvSpPr>
          <p:nvPr>
            <p:ph type="body" idx="2"/>
          </p:nvPr>
        </p:nvSpPr>
        <p:spPr>
          <a:xfrm>
            <a:off x="599350" y="1160650"/>
            <a:ext cx="8282700" cy="3899400"/>
          </a:xfrm>
          <a:prstGeom prst="rect">
            <a:avLst/>
          </a:prstGeom>
          <a:noFill/>
          <a:ln>
            <a:noFill/>
          </a:ln>
        </p:spPr>
        <p:txBody>
          <a:bodyPr spcFirstLastPara="1" wrap="square" lIns="91425" tIns="45700" rIns="91425" bIns="45700" anchor="t" anchorCtr="0">
            <a:noAutofit/>
          </a:bodyPr>
          <a:lstStyle/>
          <a:p>
            <a:pPr marL="0" lvl="0" indent="-203200" algn="just" rtl="0">
              <a:lnSpc>
                <a:spcPct val="150000"/>
              </a:lnSpc>
              <a:spcBef>
                <a:spcPts val="640"/>
              </a:spcBef>
              <a:spcAft>
                <a:spcPts val="0"/>
              </a:spcAft>
              <a:buSzPts val="3200"/>
              <a:buFont typeface="Noto Sans Symbols"/>
              <a:buChar char="⮚"/>
            </a:pPr>
            <a:r>
              <a:rPr lang="en-US" sz="1350" b="1" dirty="0">
                <a:latin typeface="Times New Roman"/>
                <a:ea typeface="Times New Roman"/>
                <a:cs typeface="Times New Roman"/>
                <a:sym typeface="Times New Roman"/>
              </a:rPr>
              <a:t>Digital </a:t>
            </a:r>
            <a:r>
              <a:rPr lang="en-US" sz="1350" b="1">
                <a:latin typeface="Times New Roman"/>
                <a:ea typeface="Times New Roman"/>
                <a:cs typeface="Times New Roman"/>
                <a:sym typeface="Times New Roman"/>
              </a:rPr>
              <a:t>Electronics is the </a:t>
            </a:r>
            <a:r>
              <a:rPr lang="en-US" sz="1350">
                <a:latin typeface="Times New Roman"/>
                <a:ea typeface="Times New Roman"/>
                <a:cs typeface="Times New Roman"/>
                <a:sym typeface="Times New Roman"/>
              </a:rPr>
              <a:t>branch of electronics that deals with digital data in the form of codes. </a:t>
            </a:r>
            <a:r>
              <a:rPr lang="en-US" sz="1350" dirty="0">
                <a:latin typeface="Times New Roman"/>
                <a:ea typeface="Times New Roman"/>
                <a:cs typeface="Times New Roman"/>
                <a:sym typeface="Times New Roman"/>
              </a:rPr>
              <a:t>There are only two codes in digital electronics , and they are </a:t>
            </a:r>
            <a:r>
              <a:rPr lang="en-US" sz="1350" b="1" dirty="0">
                <a:latin typeface="Times New Roman"/>
                <a:ea typeface="Times New Roman"/>
                <a:cs typeface="Times New Roman"/>
                <a:sym typeface="Times New Roman"/>
              </a:rPr>
              <a:t>0</a:t>
            </a:r>
            <a:r>
              <a:rPr lang="en-US" sz="1350" dirty="0">
                <a:latin typeface="Times New Roman"/>
                <a:ea typeface="Times New Roman"/>
                <a:cs typeface="Times New Roman"/>
                <a:sym typeface="Times New Roman"/>
              </a:rPr>
              <a:t> and </a:t>
            </a:r>
            <a:r>
              <a:rPr lang="en-US" sz="1350" b="1" dirty="0">
                <a:latin typeface="Times New Roman"/>
                <a:ea typeface="Times New Roman"/>
                <a:cs typeface="Times New Roman"/>
                <a:sym typeface="Times New Roman"/>
              </a:rPr>
              <a:t>1. 0 </a:t>
            </a:r>
            <a:r>
              <a:rPr lang="en-US" sz="1350" dirty="0">
                <a:latin typeface="Times New Roman"/>
                <a:ea typeface="Times New Roman"/>
                <a:cs typeface="Times New Roman"/>
                <a:sym typeface="Times New Roman"/>
              </a:rPr>
              <a:t>is considered to be </a:t>
            </a:r>
            <a:r>
              <a:rPr lang="en-US" sz="1350" b="1" dirty="0">
                <a:latin typeface="Times New Roman"/>
                <a:ea typeface="Times New Roman"/>
                <a:cs typeface="Times New Roman"/>
                <a:sym typeface="Times New Roman"/>
              </a:rPr>
              <a:t>low logic </a:t>
            </a:r>
            <a:r>
              <a:rPr lang="en-US" sz="1350" dirty="0">
                <a:latin typeface="Times New Roman"/>
                <a:ea typeface="Times New Roman"/>
                <a:cs typeface="Times New Roman"/>
                <a:sym typeface="Times New Roman"/>
              </a:rPr>
              <a:t>while </a:t>
            </a:r>
            <a:r>
              <a:rPr lang="en-US" sz="1350" b="1" dirty="0">
                <a:latin typeface="Times New Roman"/>
                <a:ea typeface="Times New Roman"/>
                <a:cs typeface="Times New Roman"/>
                <a:sym typeface="Times New Roman"/>
              </a:rPr>
              <a:t>1</a:t>
            </a:r>
            <a:r>
              <a:rPr lang="en-US" sz="1350" dirty="0">
                <a:latin typeface="Times New Roman"/>
                <a:ea typeface="Times New Roman"/>
                <a:cs typeface="Times New Roman"/>
                <a:sym typeface="Times New Roman"/>
              </a:rPr>
              <a:t> is considered to be </a:t>
            </a:r>
            <a:r>
              <a:rPr lang="en-US" sz="1350" b="1" dirty="0">
                <a:latin typeface="Times New Roman"/>
                <a:ea typeface="Times New Roman"/>
                <a:cs typeface="Times New Roman"/>
                <a:sym typeface="Times New Roman"/>
              </a:rPr>
              <a:t>high logic</a:t>
            </a:r>
            <a:r>
              <a:rPr lang="en-US" sz="1350" b="1" i="1" dirty="0">
                <a:solidFill>
                  <a:srgbClr val="333333"/>
                </a:solidFill>
                <a:latin typeface="Times New Roman"/>
                <a:ea typeface="Times New Roman"/>
                <a:cs typeface="Times New Roman"/>
                <a:sym typeface="Times New Roman"/>
              </a:rPr>
              <a:t>.</a:t>
            </a:r>
            <a:r>
              <a:rPr lang="en-US" sz="1350" dirty="0">
                <a:latin typeface="Times New Roman"/>
                <a:ea typeface="Times New Roman"/>
                <a:cs typeface="Times New Roman"/>
                <a:sym typeface="Times New Roman"/>
              </a:rPr>
              <a:t>.</a:t>
            </a:r>
            <a:endParaRPr dirty="0"/>
          </a:p>
          <a:p>
            <a:pPr marL="0" lvl="0" indent="-203200" algn="just" rtl="0">
              <a:lnSpc>
                <a:spcPct val="150000"/>
              </a:lnSpc>
              <a:spcBef>
                <a:spcPts val="640"/>
              </a:spcBef>
              <a:spcAft>
                <a:spcPts val="0"/>
              </a:spcAft>
              <a:buSzPts val="3200"/>
              <a:buFont typeface="Noto Sans Symbols"/>
              <a:buChar char="⮚"/>
            </a:pPr>
            <a:r>
              <a:rPr lang="en-US" sz="1350" dirty="0">
                <a:latin typeface="Times New Roman"/>
                <a:ea typeface="Times New Roman"/>
                <a:cs typeface="Times New Roman"/>
                <a:sym typeface="Times New Roman"/>
              </a:rPr>
              <a:t>Digital stand for digit, digital electronics basically has two conditions which are possible, 0 (low logic) and 1 (high logic).</a:t>
            </a:r>
            <a:endParaRPr dirty="0"/>
          </a:p>
          <a:p>
            <a:pPr marL="0" lvl="0" indent="-203200" algn="just" rtl="0">
              <a:lnSpc>
                <a:spcPct val="150000"/>
              </a:lnSpc>
              <a:spcBef>
                <a:spcPts val="640"/>
              </a:spcBef>
              <a:spcAft>
                <a:spcPts val="0"/>
              </a:spcAft>
              <a:buSzPts val="3200"/>
              <a:buFont typeface="Noto Sans Symbols"/>
              <a:buChar char="⮚"/>
            </a:pPr>
            <a:r>
              <a:rPr lang="en-US" sz="1350" dirty="0">
                <a:latin typeface="Times New Roman"/>
                <a:ea typeface="Times New Roman"/>
                <a:cs typeface="Times New Roman"/>
                <a:sym typeface="Times New Roman"/>
              </a:rPr>
              <a:t>"1" as true and "0" as false are called bit and the group of bits are named byte. </a:t>
            </a:r>
            <a:endParaRPr dirty="0"/>
          </a:p>
          <a:p>
            <a:pPr marL="0" lvl="0" indent="-203200" algn="just" rtl="0">
              <a:lnSpc>
                <a:spcPct val="150000"/>
              </a:lnSpc>
              <a:spcBef>
                <a:spcPts val="640"/>
              </a:spcBef>
              <a:spcAft>
                <a:spcPts val="0"/>
              </a:spcAft>
              <a:buSzPts val="3200"/>
              <a:buFont typeface="Noto Sans Symbols"/>
              <a:buChar char="⮚"/>
            </a:pPr>
            <a:r>
              <a:rPr lang="en-US" sz="1350" dirty="0">
                <a:latin typeface="Times New Roman"/>
                <a:ea typeface="Times New Roman"/>
                <a:cs typeface="Times New Roman"/>
                <a:sym typeface="Times New Roman"/>
              </a:rPr>
              <a:t>Digital electronic circuits are usually made from large assemblies of logic gates.</a:t>
            </a:r>
            <a:endParaRPr dirty="0"/>
          </a:p>
          <a:p>
            <a:pPr marL="0" lvl="0" indent="-203200" algn="just" rtl="0">
              <a:lnSpc>
                <a:spcPct val="150000"/>
              </a:lnSpc>
              <a:spcBef>
                <a:spcPts val="640"/>
              </a:spcBef>
              <a:spcAft>
                <a:spcPts val="0"/>
              </a:spcAft>
              <a:buSzPts val="3200"/>
              <a:buFont typeface="Noto Sans Symbols"/>
              <a:buChar char="⮚"/>
            </a:pPr>
            <a:r>
              <a:rPr lang="en-US" sz="1350" dirty="0">
                <a:latin typeface="Times New Roman"/>
                <a:ea typeface="Times New Roman"/>
                <a:cs typeface="Times New Roman"/>
                <a:sym typeface="Times New Roman"/>
              </a:rPr>
              <a:t>Digital describes electronic technology that generates, stores, and processes data in terms of two states: 1 and number 0.</a:t>
            </a:r>
            <a:endParaRPr dirty="0"/>
          </a:p>
        </p:txBody>
      </p:sp>
      <p:sp>
        <p:nvSpPr>
          <p:cNvPr id="95" name="Google Shape;95;p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5</a:t>
            </a:fld>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2"/>
          <p:cNvSpPr txBox="1">
            <a:spLocks noGrp="1"/>
          </p:cNvSpPr>
          <p:nvPr>
            <p:ph type="title"/>
          </p:nvPr>
        </p:nvSpPr>
        <p:spPr>
          <a:xfrm>
            <a:off x="0" y="-1"/>
            <a:ext cx="6477000" cy="839449"/>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sz="4400" b="1">
                <a:solidFill>
                  <a:srgbClr val="0C0C0C"/>
                </a:solidFill>
              </a:rPr>
              <a:t>Binary Addition Rules</a:t>
            </a:r>
            <a:endParaRPr sz="4400" b="1">
              <a:solidFill>
                <a:srgbClr val="0C0C0C"/>
              </a:solidFill>
            </a:endParaRPr>
          </a:p>
        </p:txBody>
      </p:sp>
      <p:sp>
        <p:nvSpPr>
          <p:cNvPr id="55" name="Google Shape;55;p12"/>
          <p:cNvSpPr txBox="1">
            <a:spLocks noGrp="1"/>
          </p:cNvSpPr>
          <p:nvPr>
            <p:ph type="body" idx="1"/>
          </p:nvPr>
        </p:nvSpPr>
        <p:spPr>
          <a:xfrm>
            <a:off x="164891" y="1064302"/>
            <a:ext cx="8844197" cy="5292048"/>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360"/>
              </a:spcBef>
              <a:spcAft>
                <a:spcPts val="0"/>
              </a:spcAft>
              <a:buClr>
                <a:srgbClr val="595959"/>
              </a:buClr>
              <a:buSzPts val="1800"/>
              <a:buFont typeface="Arial"/>
              <a:buNone/>
            </a:pPr>
            <a:r>
              <a:rPr lang="en-US" sz="4400">
                <a:solidFill>
                  <a:schemeClr val="dk1"/>
                </a:solidFill>
                <a:latin typeface="Arial"/>
                <a:ea typeface="Arial"/>
                <a:cs typeface="Arial"/>
                <a:sym typeface="Arial"/>
              </a:rPr>
              <a:t>1 + 1 = 0 with carry 1</a:t>
            </a:r>
            <a:endParaRPr sz="4400">
              <a:solidFill>
                <a:schemeClr val="dk1"/>
              </a:solidFill>
              <a:latin typeface="Arial"/>
              <a:ea typeface="Arial"/>
              <a:cs typeface="Arial"/>
              <a:sym typeface="Arial"/>
            </a:endParaRPr>
          </a:p>
          <a:p>
            <a:pPr marL="0" lvl="0" indent="0" algn="l" rtl="0">
              <a:lnSpc>
                <a:spcPct val="115000"/>
              </a:lnSpc>
              <a:spcBef>
                <a:spcPts val="1600"/>
              </a:spcBef>
              <a:spcAft>
                <a:spcPts val="0"/>
              </a:spcAft>
              <a:buClr>
                <a:srgbClr val="595959"/>
              </a:buClr>
              <a:buSzPts val="1800"/>
              <a:buFont typeface="Arial"/>
              <a:buNone/>
            </a:pPr>
            <a:r>
              <a:rPr lang="en-US" sz="4400">
                <a:solidFill>
                  <a:schemeClr val="dk1"/>
                </a:solidFill>
                <a:latin typeface="Arial"/>
                <a:ea typeface="Arial"/>
                <a:cs typeface="Arial"/>
                <a:sym typeface="Arial"/>
              </a:rPr>
              <a:t>1 + 0 = 1</a:t>
            </a:r>
            <a:endParaRPr sz="4400">
              <a:solidFill>
                <a:schemeClr val="dk1"/>
              </a:solidFill>
              <a:latin typeface="Arial"/>
              <a:ea typeface="Arial"/>
              <a:cs typeface="Arial"/>
              <a:sym typeface="Arial"/>
            </a:endParaRPr>
          </a:p>
          <a:p>
            <a:pPr marL="0" lvl="0" indent="0" algn="l" rtl="0">
              <a:lnSpc>
                <a:spcPct val="115000"/>
              </a:lnSpc>
              <a:spcBef>
                <a:spcPts val="1600"/>
              </a:spcBef>
              <a:spcAft>
                <a:spcPts val="0"/>
              </a:spcAft>
              <a:buClr>
                <a:srgbClr val="595959"/>
              </a:buClr>
              <a:buSzPts val="1800"/>
              <a:buFont typeface="Arial"/>
              <a:buNone/>
            </a:pPr>
            <a:r>
              <a:rPr lang="en-US" sz="4400">
                <a:solidFill>
                  <a:schemeClr val="dk1"/>
                </a:solidFill>
                <a:latin typeface="Arial"/>
                <a:ea typeface="Arial"/>
                <a:cs typeface="Arial"/>
                <a:sym typeface="Arial"/>
              </a:rPr>
              <a:t>0 + 1 = 1</a:t>
            </a:r>
            <a:endParaRPr sz="4400">
              <a:solidFill>
                <a:schemeClr val="dk1"/>
              </a:solidFill>
              <a:latin typeface="Arial"/>
              <a:ea typeface="Arial"/>
              <a:cs typeface="Arial"/>
              <a:sym typeface="Arial"/>
            </a:endParaRPr>
          </a:p>
          <a:p>
            <a:pPr marL="0" lvl="0" indent="0" algn="l" rtl="0">
              <a:lnSpc>
                <a:spcPct val="115000"/>
              </a:lnSpc>
              <a:spcBef>
                <a:spcPts val="1600"/>
              </a:spcBef>
              <a:spcAft>
                <a:spcPts val="0"/>
              </a:spcAft>
              <a:buClr>
                <a:srgbClr val="595959"/>
              </a:buClr>
              <a:buSzPts val="1800"/>
              <a:buFont typeface="Arial"/>
              <a:buNone/>
            </a:pPr>
            <a:r>
              <a:rPr lang="en-US" sz="4400">
                <a:solidFill>
                  <a:schemeClr val="dk1"/>
                </a:solidFill>
                <a:latin typeface="Arial"/>
                <a:ea typeface="Arial"/>
                <a:cs typeface="Arial"/>
                <a:sym typeface="Arial"/>
              </a:rPr>
              <a:t>0 + 0 = 0</a:t>
            </a:r>
            <a:endParaRPr sz="4400">
              <a:solidFill>
                <a:schemeClr val="dk1"/>
              </a:solidFill>
            </a:endParaRPr>
          </a:p>
          <a:p>
            <a:pPr marL="114300" lvl="0" indent="0" algn="ctr" rtl="0">
              <a:lnSpc>
                <a:spcPct val="100000"/>
              </a:lnSpc>
              <a:spcBef>
                <a:spcPts val="1960"/>
              </a:spcBef>
              <a:spcAft>
                <a:spcPts val="0"/>
              </a:spcAft>
              <a:buSzPts val="1800"/>
              <a:buNone/>
            </a:pPr>
            <a:endParaRPr sz="2400"/>
          </a:p>
          <a:p>
            <a:pPr marL="114300" lvl="0" indent="0" algn="ctr" rtl="0">
              <a:lnSpc>
                <a:spcPct val="100000"/>
              </a:lnSpc>
              <a:spcBef>
                <a:spcPts val="360"/>
              </a:spcBef>
              <a:spcAft>
                <a:spcPts val="0"/>
              </a:spcAft>
              <a:buSzPts val="1800"/>
              <a:buNone/>
            </a:pPr>
            <a:endParaRPr sz="2400"/>
          </a:p>
          <a:p>
            <a:pPr marL="114300" lvl="0" indent="0" algn="ctr" rtl="0">
              <a:lnSpc>
                <a:spcPct val="100000"/>
              </a:lnSpc>
              <a:spcBef>
                <a:spcPts val="360"/>
              </a:spcBef>
              <a:spcAft>
                <a:spcPts val="0"/>
              </a:spcAft>
              <a:buSzPts val="1800"/>
              <a:buNone/>
            </a:pPr>
            <a:endParaRPr sz="2400"/>
          </a:p>
          <a:p>
            <a:pPr marL="114300" lvl="0" indent="0" algn="ctr" rtl="0">
              <a:lnSpc>
                <a:spcPct val="100000"/>
              </a:lnSpc>
              <a:spcBef>
                <a:spcPts val="360"/>
              </a:spcBef>
              <a:spcAft>
                <a:spcPts val="0"/>
              </a:spcAft>
              <a:buSzPts val="1800"/>
              <a:buNone/>
            </a:pPr>
            <a:endParaRPr sz="2400"/>
          </a:p>
        </p:txBody>
      </p:sp>
      <p:sp>
        <p:nvSpPr>
          <p:cNvPr id="56" name="Google Shape;56;p1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50</a:t>
            </a:fld>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6"/>
          <p:cNvSpPr txBox="1">
            <a:spLocks noGrp="1"/>
          </p:cNvSpPr>
          <p:nvPr>
            <p:ph type="title"/>
          </p:nvPr>
        </p:nvSpPr>
        <p:spPr>
          <a:xfrm>
            <a:off x="0" y="-1"/>
            <a:ext cx="6477000" cy="839449"/>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sz="4400" b="1">
                <a:solidFill>
                  <a:srgbClr val="0C0C0C"/>
                </a:solidFill>
              </a:rPr>
              <a:t>Binary Addition Examples</a:t>
            </a:r>
            <a:endParaRPr sz="4400" b="1">
              <a:solidFill>
                <a:srgbClr val="0C0C0C"/>
              </a:solidFill>
            </a:endParaRPr>
          </a:p>
        </p:txBody>
      </p:sp>
      <p:sp>
        <p:nvSpPr>
          <p:cNvPr id="62" name="Google Shape;62;p16"/>
          <p:cNvSpPr txBox="1">
            <a:spLocks noGrp="1"/>
          </p:cNvSpPr>
          <p:nvPr>
            <p:ph type="body" idx="1"/>
          </p:nvPr>
        </p:nvSpPr>
        <p:spPr>
          <a:xfrm>
            <a:off x="164891" y="1064302"/>
            <a:ext cx="8844197" cy="5292048"/>
          </a:xfrm>
          <a:prstGeom prst="rect">
            <a:avLst/>
          </a:prstGeom>
          <a:noFill/>
          <a:ln>
            <a:noFill/>
          </a:ln>
        </p:spPr>
        <p:txBody>
          <a:bodyPr spcFirstLastPara="1" wrap="square" lIns="91425" tIns="45700" rIns="91425" bIns="45700" anchor="t" anchorCtr="0">
            <a:noAutofit/>
          </a:bodyPr>
          <a:lstStyle/>
          <a:p>
            <a:pPr marL="114300" lvl="0" indent="0" algn="ctr" rtl="0">
              <a:lnSpc>
                <a:spcPct val="100000"/>
              </a:lnSpc>
              <a:spcBef>
                <a:spcPts val="360"/>
              </a:spcBef>
              <a:spcAft>
                <a:spcPts val="0"/>
              </a:spcAft>
              <a:buSzPts val="1800"/>
              <a:buNone/>
            </a:pPr>
            <a:endParaRPr sz="2400"/>
          </a:p>
          <a:p>
            <a:pPr marL="114300" lvl="0" indent="0" algn="ctr" rtl="0">
              <a:lnSpc>
                <a:spcPct val="100000"/>
              </a:lnSpc>
              <a:spcBef>
                <a:spcPts val="360"/>
              </a:spcBef>
              <a:spcAft>
                <a:spcPts val="0"/>
              </a:spcAft>
              <a:buSzPts val="1800"/>
              <a:buNone/>
            </a:pPr>
            <a:endParaRPr sz="2400"/>
          </a:p>
          <a:p>
            <a:pPr marL="114300" lvl="0" indent="0" algn="ctr" rtl="0">
              <a:lnSpc>
                <a:spcPct val="100000"/>
              </a:lnSpc>
              <a:spcBef>
                <a:spcPts val="360"/>
              </a:spcBef>
              <a:spcAft>
                <a:spcPts val="0"/>
              </a:spcAft>
              <a:buSzPts val="1800"/>
              <a:buNone/>
            </a:pPr>
            <a:endParaRPr sz="2400"/>
          </a:p>
          <a:p>
            <a:pPr marL="114300" lvl="0" indent="0" algn="ctr" rtl="0">
              <a:lnSpc>
                <a:spcPct val="100000"/>
              </a:lnSpc>
              <a:spcBef>
                <a:spcPts val="360"/>
              </a:spcBef>
              <a:spcAft>
                <a:spcPts val="0"/>
              </a:spcAft>
              <a:buSzPts val="1800"/>
              <a:buNone/>
            </a:pPr>
            <a:endParaRPr sz="2400"/>
          </a:p>
        </p:txBody>
      </p:sp>
      <p:sp>
        <p:nvSpPr>
          <p:cNvPr id="63" name="Google Shape;63;p1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51</a:t>
            </a:fld>
            <a:endParaRPr/>
          </a:p>
        </p:txBody>
      </p:sp>
      <p:pic>
        <p:nvPicPr>
          <p:cNvPr id="64" name="Google Shape;64;p16"/>
          <p:cNvPicPr preferRelativeResize="0"/>
          <p:nvPr/>
        </p:nvPicPr>
        <p:blipFill rotWithShape="1">
          <a:blip r:embed="rId3">
            <a:alphaModFix/>
          </a:blip>
          <a:srcRect/>
          <a:stretch/>
        </p:blipFill>
        <p:spPr>
          <a:xfrm>
            <a:off x="214313" y="1041400"/>
            <a:ext cx="8651875" cy="5410771"/>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36086F-FD64-253D-3240-17CBA5CECB7A}"/>
              </a:ext>
            </a:extLst>
          </p:cNvPr>
          <p:cNvSpPr>
            <a:spLocks noGrp="1"/>
          </p:cNvSpPr>
          <p:nvPr>
            <p:ph type="title"/>
          </p:nvPr>
        </p:nvSpPr>
        <p:spPr>
          <a:xfrm>
            <a:off x="821503" y="28135"/>
            <a:ext cx="6477000" cy="838200"/>
          </a:xfrm>
        </p:spPr>
        <p:txBody>
          <a:bodyPr/>
          <a:lstStyle/>
          <a:p>
            <a:r>
              <a:rPr lang="en-IN" dirty="0"/>
              <a:t>Binary Addition</a:t>
            </a:r>
          </a:p>
        </p:txBody>
      </p:sp>
      <p:sp>
        <p:nvSpPr>
          <p:cNvPr id="4" name="Slide Number Placeholder 3">
            <a:extLst>
              <a:ext uri="{FF2B5EF4-FFF2-40B4-BE49-F238E27FC236}">
                <a16:creationId xmlns:a16="http://schemas.microsoft.com/office/drawing/2014/main" id="{930C0E52-8F23-B47A-09E8-60FFFA72928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52</a:t>
            </a:fld>
            <a:endParaRPr lang="en-US"/>
          </a:p>
        </p:txBody>
      </p:sp>
      <p:pic>
        <p:nvPicPr>
          <p:cNvPr id="3" name="Picture 2">
            <a:extLst>
              <a:ext uri="{FF2B5EF4-FFF2-40B4-BE49-F238E27FC236}">
                <a16:creationId xmlns:a16="http://schemas.microsoft.com/office/drawing/2014/main" id="{05D7DECF-ED03-660C-BE0C-DF4CF3780572}"/>
              </a:ext>
            </a:extLst>
          </p:cNvPr>
          <p:cNvPicPr>
            <a:picLocks noChangeAspect="1"/>
          </p:cNvPicPr>
          <p:nvPr/>
        </p:nvPicPr>
        <p:blipFill>
          <a:blip r:embed="rId2"/>
          <a:stretch>
            <a:fillRect/>
          </a:stretch>
        </p:blipFill>
        <p:spPr>
          <a:xfrm>
            <a:off x="260201" y="143126"/>
            <a:ext cx="1720645" cy="723209"/>
          </a:xfrm>
          <a:prstGeom prst="rect">
            <a:avLst/>
          </a:prstGeom>
        </p:spPr>
      </p:pic>
      <p:pic>
        <p:nvPicPr>
          <p:cNvPr id="5" name="Picture 4">
            <a:extLst>
              <a:ext uri="{FF2B5EF4-FFF2-40B4-BE49-F238E27FC236}">
                <a16:creationId xmlns:a16="http://schemas.microsoft.com/office/drawing/2014/main" id="{25A9E4A0-8FAF-890C-CF55-035EB15822D9}"/>
              </a:ext>
            </a:extLst>
          </p:cNvPr>
          <p:cNvPicPr>
            <a:picLocks noChangeAspect="1"/>
          </p:cNvPicPr>
          <p:nvPr/>
        </p:nvPicPr>
        <p:blipFill>
          <a:blip r:embed="rId2"/>
          <a:stretch>
            <a:fillRect/>
          </a:stretch>
        </p:blipFill>
        <p:spPr>
          <a:xfrm>
            <a:off x="521110" y="173569"/>
            <a:ext cx="1720645" cy="723209"/>
          </a:xfrm>
          <a:prstGeom prst="rect">
            <a:avLst/>
          </a:prstGeom>
        </p:spPr>
      </p:pic>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6463" y="866336"/>
            <a:ext cx="8057322" cy="49646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5476875"/>
            <a:ext cx="9144000" cy="1381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2007057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36086F-FD64-253D-3240-17CBA5CECB7A}"/>
              </a:ext>
            </a:extLst>
          </p:cNvPr>
          <p:cNvSpPr>
            <a:spLocks noGrp="1"/>
          </p:cNvSpPr>
          <p:nvPr>
            <p:ph type="title"/>
          </p:nvPr>
        </p:nvSpPr>
        <p:spPr>
          <a:xfrm>
            <a:off x="821503" y="28135"/>
            <a:ext cx="6477000" cy="838200"/>
          </a:xfrm>
        </p:spPr>
        <p:txBody>
          <a:bodyPr/>
          <a:lstStyle/>
          <a:p>
            <a:r>
              <a:rPr lang="en-IN" dirty="0"/>
              <a:t>Addition of three bits</a:t>
            </a:r>
          </a:p>
        </p:txBody>
      </p:sp>
      <p:sp>
        <p:nvSpPr>
          <p:cNvPr id="4" name="Slide Number Placeholder 3">
            <a:extLst>
              <a:ext uri="{FF2B5EF4-FFF2-40B4-BE49-F238E27FC236}">
                <a16:creationId xmlns:a16="http://schemas.microsoft.com/office/drawing/2014/main" id="{930C0E52-8F23-B47A-09E8-60FFFA72928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53</a:t>
            </a:fld>
            <a:endParaRPr lang="en-US"/>
          </a:p>
        </p:txBody>
      </p:sp>
      <p:pic>
        <p:nvPicPr>
          <p:cNvPr id="3" name="Picture 2">
            <a:extLst>
              <a:ext uri="{FF2B5EF4-FFF2-40B4-BE49-F238E27FC236}">
                <a16:creationId xmlns:a16="http://schemas.microsoft.com/office/drawing/2014/main" id="{05D7DECF-ED03-660C-BE0C-DF4CF3780572}"/>
              </a:ext>
            </a:extLst>
          </p:cNvPr>
          <p:cNvPicPr>
            <a:picLocks noChangeAspect="1"/>
          </p:cNvPicPr>
          <p:nvPr/>
        </p:nvPicPr>
        <p:blipFill>
          <a:blip r:embed="rId2"/>
          <a:stretch>
            <a:fillRect/>
          </a:stretch>
        </p:blipFill>
        <p:spPr>
          <a:xfrm>
            <a:off x="260201" y="143126"/>
            <a:ext cx="1720645" cy="723209"/>
          </a:xfrm>
          <a:prstGeom prst="rect">
            <a:avLst/>
          </a:prstGeom>
        </p:spPr>
      </p:pic>
      <p:pic>
        <p:nvPicPr>
          <p:cNvPr id="5" name="Picture 4">
            <a:extLst>
              <a:ext uri="{FF2B5EF4-FFF2-40B4-BE49-F238E27FC236}">
                <a16:creationId xmlns:a16="http://schemas.microsoft.com/office/drawing/2014/main" id="{25A9E4A0-8FAF-890C-CF55-035EB15822D9}"/>
              </a:ext>
            </a:extLst>
          </p:cNvPr>
          <p:cNvPicPr>
            <a:picLocks noChangeAspect="1"/>
          </p:cNvPicPr>
          <p:nvPr/>
        </p:nvPicPr>
        <p:blipFill>
          <a:blip r:embed="rId2"/>
          <a:stretch>
            <a:fillRect/>
          </a:stretch>
        </p:blipFill>
        <p:spPr>
          <a:xfrm>
            <a:off x="521110" y="173569"/>
            <a:ext cx="1720645" cy="723209"/>
          </a:xfrm>
          <a:prstGeom prst="rect">
            <a:avLst/>
          </a:prstGeom>
        </p:spPr>
      </p:pic>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1272208"/>
            <a:ext cx="9037983" cy="51550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9352250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Google Shape;69;p17"/>
          <p:cNvSpPr txBox="1">
            <a:spLocks noGrp="1"/>
          </p:cNvSpPr>
          <p:nvPr>
            <p:ph type="title"/>
          </p:nvPr>
        </p:nvSpPr>
        <p:spPr>
          <a:xfrm>
            <a:off x="0" y="-1"/>
            <a:ext cx="6477000" cy="839449"/>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sz="4400" b="1">
                <a:solidFill>
                  <a:srgbClr val="0C0C0C"/>
                </a:solidFill>
              </a:rPr>
              <a:t>Binary Subtraction Rules</a:t>
            </a:r>
            <a:endParaRPr sz="4400" b="1">
              <a:solidFill>
                <a:srgbClr val="0C0C0C"/>
              </a:solidFill>
            </a:endParaRPr>
          </a:p>
        </p:txBody>
      </p:sp>
      <p:sp>
        <p:nvSpPr>
          <p:cNvPr id="70" name="Google Shape;70;p17"/>
          <p:cNvSpPr txBox="1">
            <a:spLocks noGrp="1"/>
          </p:cNvSpPr>
          <p:nvPr>
            <p:ph type="body" idx="1"/>
          </p:nvPr>
        </p:nvSpPr>
        <p:spPr>
          <a:xfrm>
            <a:off x="164891" y="1064302"/>
            <a:ext cx="8844197" cy="5292048"/>
          </a:xfrm>
          <a:prstGeom prst="rect">
            <a:avLst/>
          </a:prstGeom>
          <a:noFill/>
          <a:ln>
            <a:noFill/>
          </a:ln>
        </p:spPr>
        <p:txBody>
          <a:bodyPr spcFirstLastPara="1" wrap="square" lIns="91425" tIns="45700" rIns="91425" bIns="45700" anchor="t" anchorCtr="0">
            <a:noAutofit/>
          </a:bodyPr>
          <a:lstStyle/>
          <a:p>
            <a:pPr marL="114300" lvl="0" indent="0" algn="ctr" rtl="0">
              <a:lnSpc>
                <a:spcPct val="100000"/>
              </a:lnSpc>
              <a:spcBef>
                <a:spcPts val="360"/>
              </a:spcBef>
              <a:spcAft>
                <a:spcPts val="0"/>
              </a:spcAft>
              <a:buSzPts val="1800"/>
              <a:buNone/>
            </a:pPr>
            <a:endParaRPr sz="2400"/>
          </a:p>
          <a:p>
            <a:pPr marL="114300" lvl="0" indent="0" algn="ctr" rtl="0">
              <a:lnSpc>
                <a:spcPct val="100000"/>
              </a:lnSpc>
              <a:spcBef>
                <a:spcPts val="360"/>
              </a:spcBef>
              <a:spcAft>
                <a:spcPts val="0"/>
              </a:spcAft>
              <a:buSzPts val="1800"/>
              <a:buNone/>
            </a:pPr>
            <a:endParaRPr sz="2400"/>
          </a:p>
          <a:p>
            <a:pPr marL="114300" lvl="0" indent="0" algn="ctr" rtl="0">
              <a:lnSpc>
                <a:spcPct val="100000"/>
              </a:lnSpc>
              <a:spcBef>
                <a:spcPts val="360"/>
              </a:spcBef>
              <a:spcAft>
                <a:spcPts val="0"/>
              </a:spcAft>
              <a:buSzPts val="1800"/>
              <a:buNone/>
            </a:pPr>
            <a:endParaRPr sz="2400"/>
          </a:p>
          <a:p>
            <a:pPr marL="114300" lvl="0" indent="0" algn="ctr" rtl="0">
              <a:lnSpc>
                <a:spcPct val="100000"/>
              </a:lnSpc>
              <a:spcBef>
                <a:spcPts val="360"/>
              </a:spcBef>
              <a:spcAft>
                <a:spcPts val="0"/>
              </a:spcAft>
              <a:buSzPts val="1800"/>
              <a:buNone/>
            </a:pPr>
            <a:endParaRPr sz="2400"/>
          </a:p>
        </p:txBody>
      </p:sp>
      <p:sp>
        <p:nvSpPr>
          <p:cNvPr id="71" name="Google Shape;71;p1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54</a:t>
            </a:fld>
            <a:endParaRPr/>
          </a:p>
        </p:txBody>
      </p:sp>
      <p:sp>
        <p:nvSpPr>
          <p:cNvPr id="72" name="Google Shape;72;p17"/>
          <p:cNvSpPr txBox="1"/>
          <p:nvPr/>
        </p:nvSpPr>
        <p:spPr>
          <a:xfrm>
            <a:off x="688369" y="1323794"/>
            <a:ext cx="6560049" cy="3756349"/>
          </a:xfrm>
          <a:prstGeom prst="rect">
            <a:avLst/>
          </a:prstGeom>
          <a:noFill/>
          <a:ln>
            <a:noFill/>
          </a:ln>
        </p:spPr>
        <p:txBody>
          <a:bodyPr spcFirstLastPara="1" wrap="square" lIns="91425" tIns="45700" rIns="91425" bIns="45700" anchor="t" anchorCtr="0">
            <a:spAutoFit/>
          </a:bodyPr>
          <a:lstStyle/>
          <a:p>
            <a:pPr marL="0" marR="0" lvl="0" indent="0" algn="l" rtl="0">
              <a:lnSpc>
                <a:spcPct val="115000"/>
              </a:lnSpc>
              <a:spcBef>
                <a:spcPts val="0"/>
              </a:spcBef>
              <a:spcAft>
                <a:spcPts val="0"/>
              </a:spcAft>
              <a:buClr>
                <a:srgbClr val="595959"/>
              </a:buClr>
              <a:buSzPts val="4400"/>
              <a:buFont typeface="Arial"/>
              <a:buNone/>
            </a:pPr>
            <a:r>
              <a:rPr lang="en-US" sz="4400" b="0" i="0" u="none" strike="noStrike" cap="none">
                <a:solidFill>
                  <a:schemeClr val="dk1"/>
                </a:solidFill>
                <a:latin typeface="Arial"/>
                <a:ea typeface="Arial"/>
                <a:cs typeface="Arial"/>
                <a:sym typeface="Arial"/>
              </a:rPr>
              <a:t>0 - 0 = 0</a:t>
            </a:r>
            <a:endParaRPr sz="4400" b="0" i="0" u="none" strike="noStrike" cap="none">
              <a:solidFill>
                <a:schemeClr val="dk1"/>
              </a:solidFill>
              <a:latin typeface="Arial"/>
              <a:ea typeface="Arial"/>
              <a:cs typeface="Arial"/>
              <a:sym typeface="Arial"/>
            </a:endParaRPr>
          </a:p>
          <a:p>
            <a:pPr marL="0" marR="0" lvl="0" indent="0" algn="l" rtl="0">
              <a:lnSpc>
                <a:spcPct val="115000"/>
              </a:lnSpc>
              <a:spcBef>
                <a:spcPts val="1600"/>
              </a:spcBef>
              <a:spcAft>
                <a:spcPts val="0"/>
              </a:spcAft>
              <a:buClr>
                <a:srgbClr val="595959"/>
              </a:buClr>
              <a:buSzPts val="4400"/>
              <a:buFont typeface="Arial"/>
              <a:buNone/>
            </a:pPr>
            <a:r>
              <a:rPr lang="en-US" sz="4400" b="0" i="0" u="none" strike="noStrike" cap="none">
                <a:solidFill>
                  <a:schemeClr val="dk1"/>
                </a:solidFill>
                <a:latin typeface="Arial"/>
                <a:ea typeface="Arial"/>
                <a:cs typeface="Arial"/>
                <a:sym typeface="Arial"/>
              </a:rPr>
              <a:t>1 - 1 = 0</a:t>
            </a:r>
            <a:endParaRPr sz="4400" b="0" i="0" u="none" strike="noStrike" cap="none">
              <a:solidFill>
                <a:schemeClr val="dk1"/>
              </a:solidFill>
              <a:latin typeface="Arial"/>
              <a:ea typeface="Arial"/>
              <a:cs typeface="Arial"/>
              <a:sym typeface="Arial"/>
            </a:endParaRPr>
          </a:p>
          <a:p>
            <a:pPr marL="0" marR="0" lvl="0" indent="0" algn="l" rtl="0">
              <a:lnSpc>
                <a:spcPct val="115000"/>
              </a:lnSpc>
              <a:spcBef>
                <a:spcPts val="1600"/>
              </a:spcBef>
              <a:spcAft>
                <a:spcPts val="0"/>
              </a:spcAft>
              <a:buClr>
                <a:srgbClr val="595959"/>
              </a:buClr>
              <a:buSzPts val="4400"/>
              <a:buFont typeface="Arial"/>
              <a:buNone/>
            </a:pPr>
            <a:r>
              <a:rPr lang="en-US" sz="4400" b="0" i="0" u="none" strike="noStrike" cap="none">
                <a:solidFill>
                  <a:schemeClr val="dk1"/>
                </a:solidFill>
                <a:latin typeface="Arial"/>
                <a:ea typeface="Arial"/>
                <a:cs typeface="Arial"/>
                <a:sym typeface="Arial"/>
              </a:rPr>
              <a:t>1 - 0 = 1</a:t>
            </a:r>
            <a:endParaRPr sz="4400" b="0" i="0" u="none" strike="noStrike" cap="none">
              <a:solidFill>
                <a:schemeClr val="dk1"/>
              </a:solidFill>
              <a:latin typeface="Arial"/>
              <a:ea typeface="Arial"/>
              <a:cs typeface="Arial"/>
              <a:sym typeface="Arial"/>
            </a:endParaRPr>
          </a:p>
          <a:p>
            <a:pPr marL="0" marR="0" lvl="0" indent="0" algn="l" rtl="0">
              <a:lnSpc>
                <a:spcPct val="115000"/>
              </a:lnSpc>
              <a:spcBef>
                <a:spcPts val="1600"/>
              </a:spcBef>
              <a:spcAft>
                <a:spcPts val="0"/>
              </a:spcAft>
              <a:buClr>
                <a:srgbClr val="595959"/>
              </a:buClr>
              <a:buSzPts val="4400"/>
              <a:buFont typeface="Arial"/>
              <a:buNone/>
            </a:pPr>
            <a:r>
              <a:rPr lang="en-US" sz="4400" b="0" i="0" u="none" strike="noStrike" cap="none">
                <a:solidFill>
                  <a:schemeClr val="dk1"/>
                </a:solidFill>
                <a:latin typeface="Arial"/>
                <a:ea typeface="Arial"/>
                <a:cs typeface="Arial"/>
                <a:sym typeface="Arial"/>
              </a:rPr>
              <a:t>0 - 1 = 1 with borrow 1</a:t>
            </a:r>
            <a:endParaRPr sz="4400" b="0" i="0" u="none" strike="noStrike" cap="none">
              <a:solidFill>
                <a:schemeClr val="dk1"/>
              </a:solidFill>
              <a:latin typeface="Arial"/>
              <a:ea typeface="Arial"/>
              <a:cs typeface="Arial"/>
              <a:sym typeface="Arial"/>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36086F-FD64-253D-3240-17CBA5CECB7A}"/>
              </a:ext>
            </a:extLst>
          </p:cNvPr>
          <p:cNvSpPr>
            <a:spLocks noGrp="1"/>
          </p:cNvSpPr>
          <p:nvPr>
            <p:ph type="title"/>
          </p:nvPr>
        </p:nvSpPr>
        <p:spPr>
          <a:xfrm>
            <a:off x="821503" y="28135"/>
            <a:ext cx="6477000" cy="838200"/>
          </a:xfrm>
        </p:spPr>
        <p:txBody>
          <a:bodyPr/>
          <a:lstStyle/>
          <a:p>
            <a:r>
              <a:rPr lang="en-IN" dirty="0"/>
              <a:t>Binary Subtraction</a:t>
            </a:r>
          </a:p>
        </p:txBody>
      </p:sp>
      <p:sp>
        <p:nvSpPr>
          <p:cNvPr id="4" name="Slide Number Placeholder 3">
            <a:extLst>
              <a:ext uri="{FF2B5EF4-FFF2-40B4-BE49-F238E27FC236}">
                <a16:creationId xmlns:a16="http://schemas.microsoft.com/office/drawing/2014/main" id="{930C0E52-8F23-B47A-09E8-60FFFA72928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55</a:t>
            </a:fld>
            <a:endParaRPr lang="en-US"/>
          </a:p>
        </p:txBody>
      </p:sp>
      <p:pic>
        <p:nvPicPr>
          <p:cNvPr id="3" name="Picture 2">
            <a:extLst>
              <a:ext uri="{FF2B5EF4-FFF2-40B4-BE49-F238E27FC236}">
                <a16:creationId xmlns:a16="http://schemas.microsoft.com/office/drawing/2014/main" id="{05D7DECF-ED03-660C-BE0C-DF4CF3780572}"/>
              </a:ext>
            </a:extLst>
          </p:cNvPr>
          <p:cNvPicPr>
            <a:picLocks noChangeAspect="1"/>
          </p:cNvPicPr>
          <p:nvPr/>
        </p:nvPicPr>
        <p:blipFill>
          <a:blip r:embed="rId2"/>
          <a:stretch>
            <a:fillRect/>
          </a:stretch>
        </p:blipFill>
        <p:spPr>
          <a:xfrm>
            <a:off x="260201" y="143126"/>
            <a:ext cx="1720645" cy="723209"/>
          </a:xfrm>
          <a:prstGeom prst="rect">
            <a:avLst/>
          </a:prstGeom>
        </p:spPr>
      </p:pic>
      <p:pic>
        <p:nvPicPr>
          <p:cNvPr id="5" name="Picture 4">
            <a:extLst>
              <a:ext uri="{FF2B5EF4-FFF2-40B4-BE49-F238E27FC236}">
                <a16:creationId xmlns:a16="http://schemas.microsoft.com/office/drawing/2014/main" id="{25A9E4A0-8FAF-890C-CF55-035EB15822D9}"/>
              </a:ext>
            </a:extLst>
          </p:cNvPr>
          <p:cNvPicPr>
            <a:picLocks noChangeAspect="1"/>
          </p:cNvPicPr>
          <p:nvPr/>
        </p:nvPicPr>
        <p:blipFill>
          <a:blip r:embed="rId2"/>
          <a:stretch>
            <a:fillRect/>
          </a:stretch>
        </p:blipFill>
        <p:spPr>
          <a:xfrm>
            <a:off x="521110" y="173569"/>
            <a:ext cx="1720645" cy="723209"/>
          </a:xfrm>
          <a:prstGeom prst="rect">
            <a:avLst/>
          </a:prstGeom>
        </p:spPr>
      </p:pic>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081917"/>
            <a:ext cx="9143999" cy="45237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5605671"/>
            <a:ext cx="9144000" cy="1028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8034220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36086F-FD64-253D-3240-17CBA5CECB7A}"/>
              </a:ext>
            </a:extLst>
          </p:cNvPr>
          <p:cNvSpPr>
            <a:spLocks noGrp="1"/>
          </p:cNvSpPr>
          <p:nvPr>
            <p:ph type="title"/>
          </p:nvPr>
        </p:nvSpPr>
        <p:spPr>
          <a:xfrm>
            <a:off x="821503" y="28135"/>
            <a:ext cx="6477000" cy="838200"/>
          </a:xfrm>
        </p:spPr>
        <p:txBody>
          <a:bodyPr/>
          <a:lstStyle/>
          <a:p>
            <a:r>
              <a:rPr lang="en-IN" dirty="0"/>
              <a:t>Subtraction of three bits</a:t>
            </a:r>
          </a:p>
        </p:txBody>
      </p:sp>
      <p:sp>
        <p:nvSpPr>
          <p:cNvPr id="4" name="Slide Number Placeholder 3">
            <a:extLst>
              <a:ext uri="{FF2B5EF4-FFF2-40B4-BE49-F238E27FC236}">
                <a16:creationId xmlns:a16="http://schemas.microsoft.com/office/drawing/2014/main" id="{930C0E52-8F23-B47A-09E8-60FFFA72928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56</a:t>
            </a:fld>
            <a:endParaRPr lang="en-US"/>
          </a:p>
        </p:txBody>
      </p:sp>
      <p:pic>
        <p:nvPicPr>
          <p:cNvPr id="3" name="Picture 2">
            <a:extLst>
              <a:ext uri="{FF2B5EF4-FFF2-40B4-BE49-F238E27FC236}">
                <a16:creationId xmlns:a16="http://schemas.microsoft.com/office/drawing/2014/main" id="{05D7DECF-ED03-660C-BE0C-DF4CF3780572}"/>
              </a:ext>
            </a:extLst>
          </p:cNvPr>
          <p:cNvPicPr>
            <a:picLocks noChangeAspect="1"/>
          </p:cNvPicPr>
          <p:nvPr/>
        </p:nvPicPr>
        <p:blipFill>
          <a:blip r:embed="rId2"/>
          <a:stretch>
            <a:fillRect/>
          </a:stretch>
        </p:blipFill>
        <p:spPr>
          <a:xfrm>
            <a:off x="167437" y="143126"/>
            <a:ext cx="1720645" cy="723209"/>
          </a:xfrm>
          <a:prstGeom prst="rect">
            <a:avLst/>
          </a:prstGeom>
        </p:spPr>
      </p:pic>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250048"/>
            <a:ext cx="8931965" cy="5153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2533885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77" name="Google Shape;77;p18"/>
          <p:cNvSpPr txBox="1">
            <a:spLocks noGrp="1"/>
          </p:cNvSpPr>
          <p:nvPr>
            <p:ph type="title"/>
          </p:nvPr>
        </p:nvSpPr>
        <p:spPr>
          <a:xfrm>
            <a:off x="0" y="-1"/>
            <a:ext cx="6477000" cy="839449"/>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sz="4000" b="1">
                <a:solidFill>
                  <a:srgbClr val="0C0C0C"/>
                </a:solidFill>
              </a:rPr>
              <a:t>Binary Subtraction Examples</a:t>
            </a:r>
            <a:endParaRPr sz="4000" b="1">
              <a:solidFill>
                <a:srgbClr val="0C0C0C"/>
              </a:solidFill>
            </a:endParaRPr>
          </a:p>
        </p:txBody>
      </p:sp>
      <p:sp>
        <p:nvSpPr>
          <p:cNvPr id="78" name="Google Shape;78;p18"/>
          <p:cNvSpPr txBox="1">
            <a:spLocks noGrp="1"/>
          </p:cNvSpPr>
          <p:nvPr>
            <p:ph type="body" idx="1"/>
          </p:nvPr>
        </p:nvSpPr>
        <p:spPr>
          <a:xfrm>
            <a:off x="164891" y="1064302"/>
            <a:ext cx="8844197" cy="5292048"/>
          </a:xfrm>
          <a:prstGeom prst="rect">
            <a:avLst/>
          </a:prstGeom>
          <a:noFill/>
          <a:ln>
            <a:noFill/>
          </a:ln>
        </p:spPr>
        <p:txBody>
          <a:bodyPr spcFirstLastPara="1" wrap="square" lIns="91425" tIns="45700" rIns="91425" bIns="45700" anchor="t" anchorCtr="0">
            <a:noAutofit/>
          </a:bodyPr>
          <a:lstStyle/>
          <a:p>
            <a:pPr marL="114300" lvl="0" indent="0" algn="ctr" rtl="0">
              <a:lnSpc>
                <a:spcPct val="100000"/>
              </a:lnSpc>
              <a:spcBef>
                <a:spcPts val="360"/>
              </a:spcBef>
              <a:spcAft>
                <a:spcPts val="0"/>
              </a:spcAft>
              <a:buSzPts val="1800"/>
              <a:buNone/>
            </a:pPr>
            <a:endParaRPr sz="2400"/>
          </a:p>
          <a:p>
            <a:pPr marL="114300" lvl="0" indent="0" algn="ctr" rtl="0">
              <a:lnSpc>
                <a:spcPct val="100000"/>
              </a:lnSpc>
              <a:spcBef>
                <a:spcPts val="360"/>
              </a:spcBef>
              <a:spcAft>
                <a:spcPts val="0"/>
              </a:spcAft>
              <a:buSzPts val="1800"/>
              <a:buNone/>
            </a:pPr>
            <a:endParaRPr sz="2400"/>
          </a:p>
          <a:p>
            <a:pPr marL="114300" lvl="0" indent="0" algn="ctr" rtl="0">
              <a:lnSpc>
                <a:spcPct val="100000"/>
              </a:lnSpc>
              <a:spcBef>
                <a:spcPts val="360"/>
              </a:spcBef>
              <a:spcAft>
                <a:spcPts val="0"/>
              </a:spcAft>
              <a:buSzPts val="1800"/>
              <a:buNone/>
            </a:pPr>
            <a:endParaRPr sz="2400"/>
          </a:p>
          <a:p>
            <a:pPr marL="114300" lvl="0" indent="0" algn="ctr" rtl="0">
              <a:lnSpc>
                <a:spcPct val="100000"/>
              </a:lnSpc>
              <a:spcBef>
                <a:spcPts val="360"/>
              </a:spcBef>
              <a:spcAft>
                <a:spcPts val="0"/>
              </a:spcAft>
              <a:buSzPts val="1800"/>
              <a:buNone/>
            </a:pPr>
            <a:endParaRPr sz="2400"/>
          </a:p>
        </p:txBody>
      </p:sp>
      <p:sp>
        <p:nvSpPr>
          <p:cNvPr id="79" name="Google Shape;79;p1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57</a:t>
            </a:fld>
            <a:endParaRPr/>
          </a:p>
        </p:txBody>
      </p:sp>
      <p:pic>
        <p:nvPicPr>
          <p:cNvPr id="80" name="Google Shape;80;p18"/>
          <p:cNvPicPr preferRelativeResize="0"/>
          <p:nvPr/>
        </p:nvPicPr>
        <p:blipFill rotWithShape="1">
          <a:blip r:embed="rId3">
            <a:alphaModFix/>
          </a:blip>
          <a:srcRect/>
          <a:stretch/>
        </p:blipFill>
        <p:spPr>
          <a:xfrm>
            <a:off x="311150" y="1196975"/>
            <a:ext cx="8534899" cy="5159375"/>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9"/>
          <p:cNvSpPr txBox="1">
            <a:spLocks noGrp="1"/>
          </p:cNvSpPr>
          <p:nvPr>
            <p:ph type="title"/>
          </p:nvPr>
        </p:nvSpPr>
        <p:spPr>
          <a:xfrm>
            <a:off x="0" y="-1"/>
            <a:ext cx="6477000" cy="839449"/>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sz="4400" b="1">
                <a:solidFill>
                  <a:srgbClr val="0C0C0C"/>
                </a:solidFill>
              </a:rPr>
              <a:t>Binary Multiplication Rules</a:t>
            </a:r>
            <a:endParaRPr sz="4400" b="1">
              <a:solidFill>
                <a:srgbClr val="0C0C0C"/>
              </a:solidFill>
            </a:endParaRPr>
          </a:p>
        </p:txBody>
      </p:sp>
      <p:sp>
        <p:nvSpPr>
          <p:cNvPr id="86" name="Google Shape;86;p19"/>
          <p:cNvSpPr txBox="1">
            <a:spLocks noGrp="1"/>
          </p:cNvSpPr>
          <p:nvPr>
            <p:ph type="body" idx="1"/>
          </p:nvPr>
        </p:nvSpPr>
        <p:spPr>
          <a:xfrm>
            <a:off x="164891" y="1064302"/>
            <a:ext cx="8844197" cy="5292048"/>
          </a:xfrm>
          <a:prstGeom prst="rect">
            <a:avLst/>
          </a:prstGeom>
          <a:noFill/>
          <a:ln>
            <a:noFill/>
          </a:ln>
        </p:spPr>
        <p:txBody>
          <a:bodyPr spcFirstLastPara="1" wrap="square" lIns="91425" tIns="45700" rIns="91425" bIns="45700" anchor="t" anchorCtr="0">
            <a:noAutofit/>
          </a:bodyPr>
          <a:lstStyle/>
          <a:p>
            <a:pPr marL="114300" lvl="0" indent="0" algn="ctr" rtl="0">
              <a:lnSpc>
                <a:spcPct val="100000"/>
              </a:lnSpc>
              <a:spcBef>
                <a:spcPts val="360"/>
              </a:spcBef>
              <a:spcAft>
                <a:spcPts val="0"/>
              </a:spcAft>
              <a:buSzPts val="1800"/>
              <a:buNone/>
            </a:pPr>
            <a:endParaRPr sz="2400"/>
          </a:p>
          <a:p>
            <a:pPr marL="114300" lvl="0" indent="0" algn="ctr" rtl="0">
              <a:lnSpc>
                <a:spcPct val="100000"/>
              </a:lnSpc>
              <a:spcBef>
                <a:spcPts val="360"/>
              </a:spcBef>
              <a:spcAft>
                <a:spcPts val="0"/>
              </a:spcAft>
              <a:buSzPts val="1800"/>
              <a:buNone/>
            </a:pPr>
            <a:endParaRPr sz="2400"/>
          </a:p>
          <a:p>
            <a:pPr marL="114300" lvl="0" indent="0" algn="ctr" rtl="0">
              <a:lnSpc>
                <a:spcPct val="100000"/>
              </a:lnSpc>
              <a:spcBef>
                <a:spcPts val="360"/>
              </a:spcBef>
              <a:spcAft>
                <a:spcPts val="0"/>
              </a:spcAft>
              <a:buSzPts val="1800"/>
              <a:buNone/>
            </a:pPr>
            <a:endParaRPr sz="2400"/>
          </a:p>
          <a:p>
            <a:pPr marL="114300" lvl="0" indent="0" algn="ctr" rtl="0">
              <a:lnSpc>
                <a:spcPct val="100000"/>
              </a:lnSpc>
              <a:spcBef>
                <a:spcPts val="360"/>
              </a:spcBef>
              <a:spcAft>
                <a:spcPts val="0"/>
              </a:spcAft>
              <a:buSzPts val="1800"/>
              <a:buNone/>
            </a:pPr>
            <a:endParaRPr sz="2400"/>
          </a:p>
        </p:txBody>
      </p:sp>
      <p:sp>
        <p:nvSpPr>
          <p:cNvPr id="87" name="Google Shape;87;p1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58</a:t>
            </a:fld>
            <a:endParaRPr/>
          </a:p>
        </p:txBody>
      </p:sp>
      <p:sp>
        <p:nvSpPr>
          <p:cNvPr id="88" name="Google Shape;88;p19"/>
          <p:cNvSpPr txBox="1"/>
          <p:nvPr/>
        </p:nvSpPr>
        <p:spPr>
          <a:xfrm>
            <a:off x="513708" y="1064302"/>
            <a:ext cx="6560049" cy="4033476"/>
          </a:xfrm>
          <a:prstGeom prst="rect">
            <a:avLst/>
          </a:prstGeom>
          <a:noFill/>
          <a:ln>
            <a:noFill/>
          </a:ln>
        </p:spPr>
        <p:txBody>
          <a:bodyPr spcFirstLastPara="1" wrap="square" lIns="91425" tIns="45700" rIns="91425" bIns="45700" anchor="t" anchorCtr="0">
            <a:spAutoFit/>
          </a:bodyPr>
          <a:lstStyle/>
          <a:p>
            <a:pPr marL="0" marR="0" lvl="0" indent="0" algn="l" rtl="0">
              <a:lnSpc>
                <a:spcPct val="115000"/>
              </a:lnSpc>
              <a:spcBef>
                <a:spcPts val="0"/>
              </a:spcBef>
              <a:spcAft>
                <a:spcPts val="0"/>
              </a:spcAft>
              <a:buClr>
                <a:srgbClr val="595959"/>
              </a:buClr>
              <a:buSzPts val="4800"/>
              <a:buFont typeface="Arial"/>
              <a:buNone/>
            </a:pPr>
            <a:r>
              <a:rPr lang="en-US" sz="4800" b="0" i="0" u="none" strike="noStrike" cap="none">
                <a:solidFill>
                  <a:schemeClr val="dk1"/>
                </a:solidFill>
                <a:latin typeface="Arial"/>
                <a:ea typeface="Arial"/>
                <a:cs typeface="Arial"/>
                <a:sym typeface="Arial"/>
              </a:rPr>
              <a:t>1 × 1 = 1</a:t>
            </a:r>
            <a:endParaRPr sz="4800" b="0" i="0" u="none" strike="noStrike" cap="none">
              <a:solidFill>
                <a:schemeClr val="dk1"/>
              </a:solidFill>
              <a:latin typeface="Arial"/>
              <a:ea typeface="Arial"/>
              <a:cs typeface="Arial"/>
              <a:sym typeface="Arial"/>
            </a:endParaRPr>
          </a:p>
          <a:p>
            <a:pPr marL="0" marR="0" lvl="0" indent="0" algn="l" rtl="0">
              <a:lnSpc>
                <a:spcPct val="115000"/>
              </a:lnSpc>
              <a:spcBef>
                <a:spcPts val="1600"/>
              </a:spcBef>
              <a:spcAft>
                <a:spcPts val="0"/>
              </a:spcAft>
              <a:buClr>
                <a:srgbClr val="595959"/>
              </a:buClr>
              <a:buSzPts val="4800"/>
              <a:buFont typeface="Arial"/>
              <a:buNone/>
            </a:pPr>
            <a:r>
              <a:rPr lang="en-US" sz="4800" b="0" i="0" u="none" strike="noStrike" cap="none">
                <a:solidFill>
                  <a:schemeClr val="dk1"/>
                </a:solidFill>
                <a:latin typeface="Arial"/>
                <a:ea typeface="Arial"/>
                <a:cs typeface="Arial"/>
                <a:sym typeface="Arial"/>
              </a:rPr>
              <a:t>1 × 0 = 0</a:t>
            </a:r>
            <a:endParaRPr sz="4800" b="0" i="0" u="none" strike="noStrike" cap="none">
              <a:solidFill>
                <a:schemeClr val="dk1"/>
              </a:solidFill>
              <a:latin typeface="Arial"/>
              <a:ea typeface="Arial"/>
              <a:cs typeface="Arial"/>
              <a:sym typeface="Arial"/>
            </a:endParaRPr>
          </a:p>
          <a:p>
            <a:pPr marL="0" marR="0" lvl="0" indent="0" algn="l" rtl="0">
              <a:lnSpc>
                <a:spcPct val="115000"/>
              </a:lnSpc>
              <a:spcBef>
                <a:spcPts val="1600"/>
              </a:spcBef>
              <a:spcAft>
                <a:spcPts val="0"/>
              </a:spcAft>
              <a:buClr>
                <a:srgbClr val="595959"/>
              </a:buClr>
              <a:buSzPts val="4800"/>
              <a:buFont typeface="Arial"/>
              <a:buNone/>
            </a:pPr>
            <a:r>
              <a:rPr lang="en-US" sz="4800" b="0" i="0" u="none" strike="noStrike" cap="none">
                <a:solidFill>
                  <a:schemeClr val="dk1"/>
                </a:solidFill>
                <a:latin typeface="Arial"/>
                <a:ea typeface="Arial"/>
                <a:cs typeface="Arial"/>
                <a:sym typeface="Arial"/>
              </a:rPr>
              <a:t>0 × 1 = 0</a:t>
            </a:r>
            <a:endParaRPr sz="4800" b="0" i="0" u="none" strike="noStrike" cap="none">
              <a:solidFill>
                <a:schemeClr val="dk1"/>
              </a:solidFill>
              <a:latin typeface="Arial"/>
              <a:ea typeface="Arial"/>
              <a:cs typeface="Arial"/>
              <a:sym typeface="Arial"/>
            </a:endParaRPr>
          </a:p>
          <a:p>
            <a:pPr marL="0" marR="0" lvl="0" indent="0" algn="l" rtl="0">
              <a:lnSpc>
                <a:spcPct val="115000"/>
              </a:lnSpc>
              <a:spcBef>
                <a:spcPts val="1600"/>
              </a:spcBef>
              <a:spcAft>
                <a:spcPts val="0"/>
              </a:spcAft>
              <a:buClr>
                <a:srgbClr val="595959"/>
              </a:buClr>
              <a:buSzPts val="4800"/>
              <a:buFont typeface="Arial"/>
              <a:buNone/>
            </a:pPr>
            <a:r>
              <a:rPr lang="en-US" sz="4800" b="0" i="0" u="none" strike="noStrike" cap="none">
                <a:solidFill>
                  <a:schemeClr val="dk1"/>
                </a:solidFill>
                <a:latin typeface="Arial"/>
                <a:ea typeface="Arial"/>
                <a:cs typeface="Arial"/>
                <a:sym typeface="Arial"/>
              </a:rPr>
              <a:t>0 × 0 = 0</a:t>
            </a:r>
            <a:endParaRPr sz="4800" b="0" i="0" u="none" strike="noStrike" cap="none">
              <a:solidFill>
                <a:schemeClr val="dk1"/>
              </a:solidFill>
              <a:latin typeface="Arial"/>
              <a:ea typeface="Arial"/>
              <a:cs typeface="Arial"/>
              <a:sym typeface="Arial"/>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36086F-FD64-253D-3240-17CBA5CECB7A}"/>
              </a:ext>
            </a:extLst>
          </p:cNvPr>
          <p:cNvSpPr>
            <a:spLocks noGrp="1"/>
          </p:cNvSpPr>
          <p:nvPr>
            <p:ph type="title"/>
          </p:nvPr>
        </p:nvSpPr>
        <p:spPr>
          <a:xfrm>
            <a:off x="821503" y="28135"/>
            <a:ext cx="6477000" cy="838200"/>
          </a:xfrm>
        </p:spPr>
        <p:txBody>
          <a:bodyPr/>
          <a:lstStyle/>
          <a:p>
            <a:r>
              <a:rPr lang="en-IN" dirty="0"/>
              <a:t>Binary Multiplication</a:t>
            </a:r>
          </a:p>
        </p:txBody>
      </p:sp>
      <p:sp>
        <p:nvSpPr>
          <p:cNvPr id="4" name="Slide Number Placeholder 3">
            <a:extLst>
              <a:ext uri="{FF2B5EF4-FFF2-40B4-BE49-F238E27FC236}">
                <a16:creationId xmlns:a16="http://schemas.microsoft.com/office/drawing/2014/main" id="{930C0E52-8F23-B47A-09E8-60FFFA72928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59</a:t>
            </a:fld>
            <a:endParaRPr lang="en-US"/>
          </a:p>
        </p:txBody>
      </p:sp>
      <p:pic>
        <p:nvPicPr>
          <p:cNvPr id="3" name="Picture 2">
            <a:extLst>
              <a:ext uri="{FF2B5EF4-FFF2-40B4-BE49-F238E27FC236}">
                <a16:creationId xmlns:a16="http://schemas.microsoft.com/office/drawing/2014/main" id="{05D7DECF-ED03-660C-BE0C-DF4CF3780572}"/>
              </a:ext>
            </a:extLst>
          </p:cNvPr>
          <p:cNvPicPr>
            <a:picLocks noChangeAspect="1"/>
          </p:cNvPicPr>
          <p:nvPr/>
        </p:nvPicPr>
        <p:blipFill>
          <a:blip r:embed="rId2"/>
          <a:stretch>
            <a:fillRect/>
          </a:stretch>
        </p:blipFill>
        <p:spPr>
          <a:xfrm>
            <a:off x="167437" y="143126"/>
            <a:ext cx="1720645" cy="723209"/>
          </a:xfrm>
          <a:prstGeom prst="rect">
            <a:avLst/>
          </a:prstGeom>
        </p:spPr>
      </p:pic>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7759" y="1364974"/>
            <a:ext cx="7440380" cy="41479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7044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6"/>
          <p:cNvSpPr txBox="1">
            <a:spLocks noGrp="1"/>
          </p:cNvSpPr>
          <p:nvPr>
            <p:ph type="title"/>
          </p:nvPr>
        </p:nvSpPr>
        <p:spPr>
          <a:xfrm>
            <a:off x="121186" y="104776"/>
            <a:ext cx="5468616" cy="690698"/>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SzPts val="1400"/>
              <a:buNone/>
            </a:pPr>
            <a:r>
              <a:rPr lang="en-US" sz="3300" b="1">
                <a:latin typeface="Arial"/>
                <a:ea typeface="Arial"/>
                <a:cs typeface="Arial"/>
                <a:sym typeface="Arial"/>
              </a:rPr>
              <a:t> Analog Vs Digital</a:t>
            </a:r>
            <a:endParaRPr/>
          </a:p>
        </p:txBody>
      </p:sp>
      <p:sp>
        <p:nvSpPr>
          <p:cNvPr id="102" name="Google Shape;102;p6"/>
          <p:cNvSpPr txBox="1">
            <a:spLocks noGrp="1"/>
          </p:cNvSpPr>
          <p:nvPr>
            <p:ph type="body" idx="2"/>
          </p:nvPr>
        </p:nvSpPr>
        <p:spPr>
          <a:xfrm>
            <a:off x="410767" y="1281250"/>
            <a:ext cx="7828358" cy="3230982"/>
          </a:xfrm>
          <a:prstGeom prst="rect">
            <a:avLst/>
          </a:prstGeom>
          <a:noFill/>
          <a:ln>
            <a:noFill/>
          </a:ln>
        </p:spPr>
        <p:txBody>
          <a:bodyPr spcFirstLastPara="1" wrap="square" lIns="91425" tIns="45700" rIns="91425" bIns="45700" anchor="t" anchorCtr="0">
            <a:normAutofit/>
          </a:bodyPr>
          <a:lstStyle/>
          <a:p>
            <a:pPr marL="0" lvl="0" indent="0" algn="just" rtl="0">
              <a:lnSpc>
                <a:spcPct val="150000"/>
              </a:lnSpc>
              <a:spcBef>
                <a:spcPts val="640"/>
              </a:spcBef>
              <a:spcAft>
                <a:spcPts val="0"/>
              </a:spcAft>
              <a:buSzPts val="3200"/>
              <a:buNone/>
            </a:pPr>
            <a:r>
              <a:rPr lang="en-US" sz="1800" dirty="0">
                <a:latin typeface="Times New Roman"/>
                <a:ea typeface="Times New Roman"/>
                <a:cs typeface="Times New Roman"/>
                <a:sym typeface="Times New Roman"/>
              </a:rPr>
              <a:t>Many systems use a maximum of analog and digital electronics to take advantage of each technology.  </a:t>
            </a:r>
            <a:r>
              <a:rPr lang="en-US" sz="1800">
                <a:latin typeface="Times New Roman"/>
                <a:ea typeface="Times New Roman"/>
                <a:cs typeface="Times New Roman"/>
                <a:sym typeface="Times New Roman"/>
              </a:rPr>
              <a:t>Example: A typical CD player accepts digital data from the CD drive and converts it to an analog signal for amplification. </a:t>
            </a:r>
            <a:endParaRPr/>
          </a:p>
        </p:txBody>
      </p:sp>
      <p:sp>
        <p:nvSpPr>
          <p:cNvPr id="103" name="Google Shape;103;p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b="1"/>
              <a:t>6</a:t>
            </a:fld>
            <a:endParaRPr b="1"/>
          </a:p>
        </p:txBody>
      </p:sp>
      <p:pic>
        <p:nvPicPr>
          <p:cNvPr id="104" name="Google Shape;104;p6"/>
          <p:cNvPicPr preferRelativeResize="0"/>
          <p:nvPr/>
        </p:nvPicPr>
        <p:blipFill rotWithShape="1">
          <a:blip r:embed="rId3">
            <a:alphaModFix/>
          </a:blip>
          <a:srcRect/>
          <a:stretch/>
        </p:blipFill>
        <p:spPr>
          <a:xfrm>
            <a:off x="231553" y="3125367"/>
            <a:ext cx="8912447" cy="2368756"/>
          </a:xfrm>
          <a:prstGeom prst="rect">
            <a:avLst/>
          </a:prstGeom>
          <a:noFill/>
          <a:ln>
            <a:noFill/>
          </a:ln>
        </p:spPr>
      </p:pic>
      <p:sp>
        <p:nvSpPr>
          <p:cNvPr id="105" name="Google Shape;105;p6"/>
          <p:cNvSpPr txBox="1"/>
          <p:nvPr/>
        </p:nvSpPr>
        <p:spPr>
          <a:xfrm>
            <a:off x="3321232" y="5559879"/>
            <a:ext cx="2268570"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b="0" i="0" u="none" strike="noStrike" cap="none">
                <a:solidFill>
                  <a:srgbClr val="000000"/>
                </a:solidFill>
                <a:latin typeface="Arial"/>
                <a:ea typeface="Arial"/>
                <a:cs typeface="Arial"/>
                <a:sym typeface="Arial"/>
              </a:rPr>
              <a:t>Figure:  Example Analog vs digital</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20"/>
          <p:cNvSpPr txBox="1">
            <a:spLocks noGrp="1"/>
          </p:cNvSpPr>
          <p:nvPr>
            <p:ph type="title"/>
          </p:nvPr>
        </p:nvSpPr>
        <p:spPr>
          <a:xfrm>
            <a:off x="0" y="-1"/>
            <a:ext cx="6477000" cy="839449"/>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sz="3600" b="1">
                <a:solidFill>
                  <a:srgbClr val="0C0C0C"/>
                </a:solidFill>
              </a:rPr>
              <a:t>Binary Multiplication Example</a:t>
            </a:r>
            <a:endParaRPr sz="3600" b="1">
              <a:solidFill>
                <a:srgbClr val="0C0C0C"/>
              </a:solidFill>
            </a:endParaRPr>
          </a:p>
        </p:txBody>
      </p:sp>
      <p:sp>
        <p:nvSpPr>
          <p:cNvPr id="94" name="Google Shape;94;p20"/>
          <p:cNvSpPr txBox="1">
            <a:spLocks noGrp="1"/>
          </p:cNvSpPr>
          <p:nvPr>
            <p:ph type="body" idx="1"/>
          </p:nvPr>
        </p:nvSpPr>
        <p:spPr>
          <a:xfrm>
            <a:off x="164891" y="1064302"/>
            <a:ext cx="8844197" cy="5292048"/>
          </a:xfrm>
          <a:prstGeom prst="rect">
            <a:avLst/>
          </a:prstGeom>
          <a:noFill/>
          <a:ln>
            <a:noFill/>
          </a:ln>
        </p:spPr>
        <p:txBody>
          <a:bodyPr spcFirstLastPara="1" wrap="square" lIns="91425" tIns="45700" rIns="91425" bIns="45700" anchor="t" anchorCtr="0">
            <a:noAutofit/>
          </a:bodyPr>
          <a:lstStyle/>
          <a:p>
            <a:pPr marL="114300" lvl="0" indent="0" algn="ctr" rtl="0">
              <a:lnSpc>
                <a:spcPct val="100000"/>
              </a:lnSpc>
              <a:spcBef>
                <a:spcPts val="360"/>
              </a:spcBef>
              <a:spcAft>
                <a:spcPts val="0"/>
              </a:spcAft>
              <a:buSzPts val="1800"/>
              <a:buNone/>
            </a:pPr>
            <a:endParaRPr sz="2400"/>
          </a:p>
          <a:p>
            <a:pPr marL="114300" lvl="0" indent="0" algn="ctr" rtl="0">
              <a:lnSpc>
                <a:spcPct val="100000"/>
              </a:lnSpc>
              <a:spcBef>
                <a:spcPts val="360"/>
              </a:spcBef>
              <a:spcAft>
                <a:spcPts val="0"/>
              </a:spcAft>
              <a:buSzPts val="1800"/>
              <a:buNone/>
            </a:pPr>
            <a:endParaRPr sz="2400"/>
          </a:p>
          <a:p>
            <a:pPr marL="114300" lvl="0" indent="0" algn="ctr" rtl="0">
              <a:lnSpc>
                <a:spcPct val="100000"/>
              </a:lnSpc>
              <a:spcBef>
                <a:spcPts val="360"/>
              </a:spcBef>
              <a:spcAft>
                <a:spcPts val="0"/>
              </a:spcAft>
              <a:buSzPts val="1800"/>
              <a:buNone/>
            </a:pPr>
            <a:endParaRPr sz="2400"/>
          </a:p>
          <a:p>
            <a:pPr marL="114300" lvl="0" indent="0" algn="ctr" rtl="0">
              <a:lnSpc>
                <a:spcPct val="100000"/>
              </a:lnSpc>
              <a:spcBef>
                <a:spcPts val="360"/>
              </a:spcBef>
              <a:spcAft>
                <a:spcPts val="0"/>
              </a:spcAft>
              <a:buSzPts val="1800"/>
              <a:buNone/>
            </a:pPr>
            <a:endParaRPr sz="2400"/>
          </a:p>
        </p:txBody>
      </p:sp>
      <p:sp>
        <p:nvSpPr>
          <p:cNvPr id="95" name="Google Shape;95;p2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60</a:t>
            </a:fld>
            <a:endParaRPr/>
          </a:p>
        </p:txBody>
      </p:sp>
      <p:sp>
        <p:nvSpPr>
          <p:cNvPr id="96" name="Google Shape;96;p20"/>
          <p:cNvSpPr txBox="1"/>
          <p:nvPr/>
        </p:nvSpPr>
        <p:spPr>
          <a:xfrm>
            <a:off x="2172984" y="1166842"/>
            <a:ext cx="4572000" cy="452431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595959"/>
                </a:solidFill>
                <a:latin typeface="Arial"/>
                <a:ea typeface="Arial"/>
                <a:cs typeface="Arial"/>
                <a:sym typeface="Arial"/>
              </a:rPr>
              <a:t> </a:t>
            </a:r>
            <a:r>
              <a:rPr lang="en-US" sz="3600" b="0" i="0" u="none" strike="noStrike" cap="none">
                <a:solidFill>
                  <a:schemeClr val="dk1"/>
                </a:solidFill>
                <a:latin typeface="Arial"/>
                <a:ea typeface="Arial"/>
                <a:cs typeface="Arial"/>
                <a:sym typeface="Arial"/>
              </a:rPr>
              <a:t>1 0 1 0 0 1</a:t>
            </a:r>
            <a:endParaRPr sz="36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600"/>
              <a:buFont typeface="Arial"/>
              <a:buNone/>
            </a:pPr>
            <a:r>
              <a:rPr lang="en-US" sz="3600" b="0" i="0" u="none" strike="noStrike" cap="none">
                <a:solidFill>
                  <a:schemeClr val="dk1"/>
                </a:solidFill>
                <a:latin typeface="Arial"/>
                <a:ea typeface="Arial"/>
                <a:cs typeface="Arial"/>
                <a:sym typeface="Arial"/>
              </a:rPr>
              <a:t>          ×       1 1 0</a:t>
            </a:r>
            <a:endParaRPr sz="36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600"/>
              <a:buFont typeface="Arial"/>
              <a:buNone/>
            </a:pPr>
            <a:r>
              <a:rPr lang="en-US" sz="3600" b="0" i="0" u="none" strike="noStrike" cap="none">
                <a:solidFill>
                  <a:schemeClr val="dk1"/>
                </a:solidFill>
                <a:latin typeface="Arial"/>
                <a:ea typeface="Arial"/>
                <a:cs typeface="Arial"/>
                <a:sym typeface="Arial"/>
              </a:rPr>
              <a:t>________________</a:t>
            </a:r>
            <a:endParaRPr sz="36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600"/>
              <a:buFont typeface="Arial"/>
              <a:buNone/>
            </a:pPr>
            <a:r>
              <a:rPr lang="en-US" sz="3600" b="0" i="0" u="none" strike="noStrike" cap="none">
                <a:solidFill>
                  <a:schemeClr val="dk1"/>
                </a:solidFill>
                <a:latin typeface="Arial"/>
                <a:ea typeface="Arial"/>
                <a:cs typeface="Arial"/>
                <a:sym typeface="Arial"/>
              </a:rPr>
              <a:t>         0 0 0 0 0 0</a:t>
            </a:r>
            <a:endParaRPr sz="36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600"/>
              <a:buFont typeface="Arial"/>
              <a:buNone/>
            </a:pPr>
            <a:r>
              <a:rPr lang="en-US" sz="3600" b="0" i="0" u="none" strike="noStrike" cap="none">
                <a:solidFill>
                  <a:schemeClr val="dk1"/>
                </a:solidFill>
                <a:latin typeface="Arial"/>
                <a:ea typeface="Arial"/>
                <a:cs typeface="Arial"/>
                <a:sym typeface="Arial"/>
              </a:rPr>
              <a:t>      1 0 1 0 0 1</a:t>
            </a:r>
            <a:endParaRPr sz="36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600"/>
              <a:buFont typeface="Arial"/>
              <a:buNone/>
            </a:pPr>
            <a:r>
              <a:rPr lang="en-US" sz="3600" b="0" i="0" u="none" strike="noStrike" cap="none">
                <a:solidFill>
                  <a:schemeClr val="dk1"/>
                </a:solidFill>
                <a:latin typeface="Arial"/>
                <a:ea typeface="Arial"/>
                <a:cs typeface="Arial"/>
                <a:sym typeface="Arial"/>
              </a:rPr>
              <a:t>+ 1 0 1 0 0 1</a:t>
            </a:r>
            <a:endParaRPr sz="36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600"/>
              <a:buFont typeface="Arial"/>
              <a:buNone/>
            </a:pPr>
            <a:r>
              <a:rPr lang="en-US" sz="3600" b="0" i="0" u="none" strike="noStrike" cap="none">
                <a:solidFill>
                  <a:schemeClr val="dk1"/>
                </a:solidFill>
                <a:latin typeface="Arial"/>
                <a:ea typeface="Arial"/>
                <a:cs typeface="Arial"/>
                <a:sym typeface="Arial"/>
              </a:rPr>
              <a:t>_________________</a:t>
            </a:r>
            <a:endParaRPr sz="36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600"/>
              <a:buFont typeface="Arial"/>
              <a:buNone/>
            </a:pPr>
            <a:r>
              <a:rPr lang="en-US" sz="3600" b="0" i="0" u="none" strike="noStrike" cap="none">
                <a:solidFill>
                  <a:schemeClr val="dk1"/>
                </a:solidFill>
                <a:latin typeface="Arial"/>
                <a:ea typeface="Arial"/>
                <a:cs typeface="Arial"/>
                <a:sym typeface="Arial"/>
              </a:rPr>
              <a:t>    1 1 1 1 0 1 1 0</a:t>
            </a:r>
            <a:endParaRPr sz="3600" b="0" i="0" u="none" strike="noStrike" cap="none">
              <a:solidFill>
                <a:schemeClr val="dk1"/>
              </a:solidFill>
              <a:latin typeface="Arial"/>
              <a:ea typeface="Arial"/>
              <a:cs typeface="Arial"/>
              <a:sym typeface="Arial"/>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21"/>
          <p:cNvSpPr txBox="1">
            <a:spLocks noGrp="1"/>
          </p:cNvSpPr>
          <p:nvPr>
            <p:ph type="title"/>
          </p:nvPr>
        </p:nvSpPr>
        <p:spPr>
          <a:xfrm>
            <a:off x="0" y="-1"/>
            <a:ext cx="6477000" cy="839449"/>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sz="4400" b="1">
                <a:solidFill>
                  <a:srgbClr val="0C0C0C"/>
                </a:solidFill>
              </a:rPr>
              <a:t>Binary Division Rules</a:t>
            </a:r>
            <a:endParaRPr sz="4400" b="1">
              <a:solidFill>
                <a:srgbClr val="0C0C0C"/>
              </a:solidFill>
            </a:endParaRPr>
          </a:p>
        </p:txBody>
      </p:sp>
      <p:sp>
        <p:nvSpPr>
          <p:cNvPr id="102" name="Google Shape;102;p21"/>
          <p:cNvSpPr txBox="1">
            <a:spLocks noGrp="1"/>
          </p:cNvSpPr>
          <p:nvPr>
            <p:ph type="body" idx="1"/>
          </p:nvPr>
        </p:nvSpPr>
        <p:spPr>
          <a:xfrm>
            <a:off x="164891" y="1064302"/>
            <a:ext cx="8844197" cy="5292048"/>
          </a:xfrm>
          <a:prstGeom prst="rect">
            <a:avLst/>
          </a:prstGeom>
          <a:noFill/>
          <a:ln>
            <a:noFill/>
          </a:ln>
        </p:spPr>
        <p:txBody>
          <a:bodyPr spcFirstLastPara="1" wrap="square" lIns="91425" tIns="45700" rIns="91425" bIns="45700" anchor="t" anchorCtr="0">
            <a:noAutofit/>
          </a:bodyPr>
          <a:lstStyle/>
          <a:p>
            <a:pPr marL="114300" lvl="0" indent="0" algn="ctr" rtl="0">
              <a:lnSpc>
                <a:spcPct val="100000"/>
              </a:lnSpc>
              <a:spcBef>
                <a:spcPts val="360"/>
              </a:spcBef>
              <a:spcAft>
                <a:spcPts val="0"/>
              </a:spcAft>
              <a:buSzPts val="1800"/>
              <a:buNone/>
            </a:pPr>
            <a:endParaRPr sz="2400"/>
          </a:p>
          <a:p>
            <a:pPr marL="114300" lvl="0" indent="0" algn="ctr" rtl="0">
              <a:lnSpc>
                <a:spcPct val="100000"/>
              </a:lnSpc>
              <a:spcBef>
                <a:spcPts val="360"/>
              </a:spcBef>
              <a:spcAft>
                <a:spcPts val="0"/>
              </a:spcAft>
              <a:buSzPts val="1800"/>
              <a:buNone/>
            </a:pPr>
            <a:endParaRPr sz="2400"/>
          </a:p>
          <a:p>
            <a:pPr marL="114300" lvl="0" indent="0" algn="ctr" rtl="0">
              <a:lnSpc>
                <a:spcPct val="100000"/>
              </a:lnSpc>
              <a:spcBef>
                <a:spcPts val="360"/>
              </a:spcBef>
              <a:spcAft>
                <a:spcPts val="0"/>
              </a:spcAft>
              <a:buSzPts val="1800"/>
              <a:buNone/>
            </a:pPr>
            <a:endParaRPr sz="2400"/>
          </a:p>
          <a:p>
            <a:pPr marL="114300" lvl="0" indent="0" algn="ctr" rtl="0">
              <a:lnSpc>
                <a:spcPct val="100000"/>
              </a:lnSpc>
              <a:spcBef>
                <a:spcPts val="360"/>
              </a:spcBef>
              <a:spcAft>
                <a:spcPts val="0"/>
              </a:spcAft>
              <a:buSzPts val="1800"/>
              <a:buNone/>
            </a:pPr>
            <a:endParaRPr sz="2400"/>
          </a:p>
        </p:txBody>
      </p:sp>
      <p:sp>
        <p:nvSpPr>
          <p:cNvPr id="103" name="Google Shape;103;p2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61</a:t>
            </a:fld>
            <a:endParaRPr/>
          </a:p>
        </p:txBody>
      </p:sp>
      <p:sp>
        <p:nvSpPr>
          <p:cNvPr id="104" name="Google Shape;104;p21"/>
          <p:cNvSpPr txBox="1"/>
          <p:nvPr/>
        </p:nvSpPr>
        <p:spPr>
          <a:xfrm>
            <a:off x="513708" y="1064302"/>
            <a:ext cx="6560049" cy="4033476"/>
          </a:xfrm>
          <a:prstGeom prst="rect">
            <a:avLst/>
          </a:prstGeom>
          <a:noFill/>
          <a:ln>
            <a:noFill/>
          </a:ln>
        </p:spPr>
        <p:txBody>
          <a:bodyPr spcFirstLastPara="1" wrap="square" lIns="91425" tIns="45700" rIns="91425" bIns="45700" anchor="t" anchorCtr="0">
            <a:spAutoFit/>
          </a:bodyPr>
          <a:lstStyle/>
          <a:p>
            <a:pPr marL="0" marR="0" lvl="0" indent="0" algn="l" rtl="0">
              <a:lnSpc>
                <a:spcPct val="115000"/>
              </a:lnSpc>
              <a:spcBef>
                <a:spcPts val="0"/>
              </a:spcBef>
              <a:spcAft>
                <a:spcPts val="0"/>
              </a:spcAft>
              <a:buClr>
                <a:srgbClr val="595959"/>
              </a:buClr>
              <a:buSzPts val="4800"/>
              <a:buFont typeface="Arial"/>
              <a:buNone/>
            </a:pPr>
            <a:r>
              <a:rPr lang="en-US" sz="4800" b="0" i="0" u="none" strike="noStrike" cap="none">
                <a:solidFill>
                  <a:schemeClr val="dk1"/>
                </a:solidFill>
                <a:latin typeface="Arial"/>
                <a:ea typeface="Arial"/>
                <a:cs typeface="Arial"/>
                <a:sym typeface="Arial"/>
              </a:rPr>
              <a:t>1 ÷ 1 = 1</a:t>
            </a:r>
            <a:endParaRPr sz="4800" b="0" i="0" u="none" strike="noStrike" cap="none">
              <a:solidFill>
                <a:schemeClr val="dk1"/>
              </a:solidFill>
              <a:latin typeface="Arial"/>
              <a:ea typeface="Arial"/>
              <a:cs typeface="Arial"/>
              <a:sym typeface="Arial"/>
            </a:endParaRPr>
          </a:p>
          <a:p>
            <a:pPr marL="0" marR="0" lvl="0" indent="0" algn="l" rtl="0">
              <a:lnSpc>
                <a:spcPct val="115000"/>
              </a:lnSpc>
              <a:spcBef>
                <a:spcPts val="1600"/>
              </a:spcBef>
              <a:spcAft>
                <a:spcPts val="0"/>
              </a:spcAft>
              <a:buClr>
                <a:srgbClr val="595959"/>
              </a:buClr>
              <a:buSzPts val="4800"/>
              <a:buFont typeface="Arial"/>
              <a:buNone/>
            </a:pPr>
            <a:r>
              <a:rPr lang="en-US" sz="4800" b="0" i="0" u="none" strike="noStrike" cap="none">
                <a:solidFill>
                  <a:schemeClr val="dk1"/>
                </a:solidFill>
                <a:latin typeface="Arial"/>
                <a:ea typeface="Arial"/>
                <a:cs typeface="Arial"/>
                <a:sym typeface="Arial"/>
              </a:rPr>
              <a:t>1 ÷ 0 = 0</a:t>
            </a:r>
            <a:endParaRPr sz="4800" b="0" i="0" u="none" strike="noStrike" cap="none">
              <a:solidFill>
                <a:schemeClr val="dk1"/>
              </a:solidFill>
              <a:latin typeface="Arial"/>
              <a:ea typeface="Arial"/>
              <a:cs typeface="Arial"/>
              <a:sym typeface="Arial"/>
            </a:endParaRPr>
          </a:p>
          <a:p>
            <a:pPr marL="0" marR="0" lvl="0" indent="0" algn="l" rtl="0">
              <a:lnSpc>
                <a:spcPct val="115000"/>
              </a:lnSpc>
              <a:spcBef>
                <a:spcPts val="1600"/>
              </a:spcBef>
              <a:spcAft>
                <a:spcPts val="0"/>
              </a:spcAft>
              <a:buClr>
                <a:srgbClr val="595959"/>
              </a:buClr>
              <a:buSzPts val="4800"/>
              <a:buFont typeface="Arial"/>
              <a:buNone/>
            </a:pPr>
            <a:r>
              <a:rPr lang="en-US" sz="4800" b="0" i="0" u="none" strike="noStrike" cap="none">
                <a:solidFill>
                  <a:schemeClr val="dk1"/>
                </a:solidFill>
                <a:latin typeface="Arial"/>
                <a:ea typeface="Arial"/>
                <a:cs typeface="Arial"/>
                <a:sym typeface="Arial"/>
              </a:rPr>
              <a:t>0 ÷ 1 = undefined   </a:t>
            </a:r>
            <a:endParaRPr sz="4800" b="0" i="0" u="none" strike="noStrike" cap="none">
              <a:solidFill>
                <a:schemeClr val="dk1"/>
              </a:solidFill>
              <a:latin typeface="Arial"/>
              <a:ea typeface="Arial"/>
              <a:cs typeface="Arial"/>
              <a:sym typeface="Arial"/>
            </a:endParaRPr>
          </a:p>
          <a:p>
            <a:pPr marL="0" marR="0" lvl="0" indent="0" algn="l" rtl="0">
              <a:lnSpc>
                <a:spcPct val="115000"/>
              </a:lnSpc>
              <a:spcBef>
                <a:spcPts val="1600"/>
              </a:spcBef>
              <a:spcAft>
                <a:spcPts val="0"/>
              </a:spcAft>
              <a:buClr>
                <a:srgbClr val="595959"/>
              </a:buClr>
              <a:buSzPts val="4800"/>
              <a:buFont typeface="Arial"/>
              <a:buNone/>
            </a:pPr>
            <a:r>
              <a:rPr lang="en-US" sz="4800" b="0" i="0" u="none" strike="noStrike" cap="none">
                <a:solidFill>
                  <a:schemeClr val="dk1"/>
                </a:solidFill>
                <a:latin typeface="Arial"/>
                <a:ea typeface="Arial"/>
                <a:cs typeface="Arial"/>
                <a:sym typeface="Arial"/>
              </a:rPr>
              <a:t>0 ÷ 0 = undefined </a:t>
            </a:r>
            <a:endParaRPr sz="4800" b="0" i="0" u="none" strike="noStrike" cap="none">
              <a:solidFill>
                <a:schemeClr val="dk1"/>
              </a:solidFill>
              <a:latin typeface="Arial"/>
              <a:ea typeface="Arial"/>
              <a:cs typeface="Arial"/>
              <a:sym typeface="Arial"/>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22"/>
          <p:cNvSpPr txBox="1">
            <a:spLocks noGrp="1"/>
          </p:cNvSpPr>
          <p:nvPr>
            <p:ph type="title"/>
          </p:nvPr>
        </p:nvSpPr>
        <p:spPr>
          <a:xfrm>
            <a:off x="0" y="-1"/>
            <a:ext cx="6477000" cy="839449"/>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sz="3600" b="1">
                <a:solidFill>
                  <a:srgbClr val="0C0C0C"/>
                </a:solidFill>
              </a:rPr>
              <a:t>Binary Division Example</a:t>
            </a:r>
            <a:endParaRPr sz="3600" b="1">
              <a:solidFill>
                <a:srgbClr val="0C0C0C"/>
              </a:solidFill>
            </a:endParaRPr>
          </a:p>
        </p:txBody>
      </p:sp>
      <p:sp>
        <p:nvSpPr>
          <p:cNvPr id="110" name="Google Shape;110;p22"/>
          <p:cNvSpPr txBox="1">
            <a:spLocks noGrp="1"/>
          </p:cNvSpPr>
          <p:nvPr>
            <p:ph type="body" idx="1"/>
          </p:nvPr>
        </p:nvSpPr>
        <p:spPr>
          <a:xfrm>
            <a:off x="164891" y="1064302"/>
            <a:ext cx="8844197" cy="5292048"/>
          </a:xfrm>
          <a:prstGeom prst="rect">
            <a:avLst/>
          </a:prstGeom>
          <a:noFill/>
          <a:ln>
            <a:noFill/>
          </a:ln>
        </p:spPr>
        <p:txBody>
          <a:bodyPr spcFirstLastPara="1" wrap="square" lIns="91425" tIns="45700" rIns="91425" bIns="45700" anchor="t" anchorCtr="0">
            <a:noAutofit/>
          </a:bodyPr>
          <a:lstStyle/>
          <a:p>
            <a:pPr marL="114300" lvl="0" indent="0" algn="ctr" rtl="0">
              <a:lnSpc>
                <a:spcPct val="100000"/>
              </a:lnSpc>
              <a:spcBef>
                <a:spcPts val="360"/>
              </a:spcBef>
              <a:spcAft>
                <a:spcPts val="0"/>
              </a:spcAft>
              <a:buSzPts val="1800"/>
              <a:buNone/>
            </a:pPr>
            <a:endParaRPr sz="2400"/>
          </a:p>
          <a:p>
            <a:pPr marL="114300" lvl="0" indent="0" algn="ctr" rtl="0">
              <a:lnSpc>
                <a:spcPct val="100000"/>
              </a:lnSpc>
              <a:spcBef>
                <a:spcPts val="360"/>
              </a:spcBef>
              <a:spcAft>
                <a:spcPts val="0"/>
              </a:spcAft>
              <a:buSzPts val="1800"/>
              <a:buNone/>
            </a:pPr>
            <a:endParaRPr sz="2400"/>
          </a:p>
          <a:p>
            <a:pPr marL="114300" lvl="0" indent="0" algn="ctr" rtl="0">
              <a:lnSpc>
                <a:spcPct val="100000"/>
              </a:lnSpc>
              <a:spcBef>
                <a:spcPts val="360"/>
              </a:spcBef>
              <a:spcAft>
                <a:spcPts val="0"/>
              </a:spcAft>
              <a:buSzPts val="1800"/>
              <a:buNone/>
            </a:pPr>
            <a:endParaRPr sz="2400"/>
          </a:p>
          <a:p>
            <a:pPr marL="114300" lvl="0" indent="0" algn="ctr" rtl="0">
              <a:lnSpc>
                <a:spcPct val="100000"/>
              </a:lnSpc>
              <a:spcBef>
                <a:spcPts val="360"/>
              </a:spcBef>
              <a:spcAft>
                <a:spcPts val="0"/>
              </a:spcAft>
              <a:buSzPts val="1800"/>
              <a:buNone/>
            </a:pPr>
            <a:endParaRPr sz="2400"/>
          </a:p>
        </p:txBody>
      </p:sp>
      <p:sp>
        <p:nvSpPr>
          <p:cNvPr id="111" name="Google Shape;111;p2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62</a:t>
            </a:fld>
            <a:endParaRPr/>
          </a:p>
        </p:txBody>
      </p:sp>
      <p:sp>
        <p:nvSpPr>
          <p:cNvPr id="112" name="Google Shape;112;p22"/>
          <p:cNvSpPr txBox="1"/>
          <p:nvPr/>
        </p:nvSpPr>
        <p:spPr>
          <a:xfrm>
            <a:off x="2172984" y="1166842"/>
            <a:ext cx="4572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595959"/>
                </a:solidFill>
                <a:latin typeface="Arial"/>
                <a:ea typeface="Arial"/>
                <a:cs typeface="Arial"/>
                <a:sym typeface="Arial"/>
              </a:rPr>
              <a:t> </a:t>
            </a:r>
            <a:endParaRPr sz="3600" b="0" i="0" u="none" strike="noStrike" cap="none">
              <a:solidFill>
                <a:srgbClr val="000000"/>
              </a:solidFill>
              <a:latin typeface="Arial"/>
              <a:ea typeface="Arial"/>
              <a:cs typeface="Arial"/>
              <a:sym typeface="Arial"/>
            </a:endParaRPr>
          </a:p>
        </p:txBody>
      </p:sp>
      <p:pic>
        <p:nvPicPr>
          <p:cNvPr id="113" name="Google Shape;113;p22"/>
          <p:cNvPicPr preferRelativeResize="0"/>
          <p:nvPr/>
        </p:nvPicPr>
        <p:blipFill rotWithShape="1">
          <a:blip r:embed="rId3">
            <a:alphaModFix/>
          </a:blip>
          <a:srcRect/>
          <a:stretch/>
        </p:blipFill>
        <p:spPr>
          <a:xfrm>
            <a:off x="1582220" y="1234820"/>
            <a:ext cx="5388796" cy="5011868"/>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13"/>
          <p:cNvSpPr txBox="1">
            <a:spLocks noGrp="1"/>
          </p:cNvSpPr>
          <p:nvPr>
            <p:ph type="title"/>
          </p:nvPr>
        </p:nvSpPr>
        <p:spPr>
          <a:xfrm>
            <a:off x="76200" y="279452"/>
            <a:ext cx="6477000" cy="839449"/>
          </a:xfrm>
          <a:prstGeom prst="rect">
            <a:avLst/>
          </a:prstGeom>
          <a:noFill/>
          <a:ln>
            <a:noFill/>
          </a:ln>
        </p:spPr>
        <p:txBody>
          <a:bodyPr spcFirstLastPara="1" wrap="square" lIns="91425" tIns="45700" rIns="91425" bIns="45700" anchor="ctr" anchorCtr="0">
            <a:noAutofit/>
          </a:bodyPr>
          <a:lstStyle/>
          <a:p>
            <a:r>
              <a:rPr lang="en-US" sz="2800" b="1" dirty="0"/>
              <a:t>COMPLEMENTATION METHOD</a:t>
            </a:r>
            <a:br>
              <a:rPr lang="en-US" sz="4400" b="1" dirty="0"/>
            </a:br>
            <a:endParaRPr sz="4400" b="1" dirty="0">
              <a:solidFill>
                <a:srgbClr val="0C0C0C"/>
              </a:solidFill>
            </a:endParaRPr>
          </a:p>
        </p:txBody>
      </p:sp>
      <p:sp>
        <p:nvSpPr>
          <p:cNvPr id="119" name="Google Shape;119;p13"/>
          <p:cNvSpPr txBox="1">
            <a:spLocks noGrp="1"/>
          </p:cNvSpPr>
          <p:nvPr>
            <p:ph type="body" idx="1"/>
          </p:nvPr>
        </p:nvSpPr>
        <p:spPr>
          <a:xfrm>
            <a:off x="164891" y="1064302"/>
            <a:ext cx="8844197" cy="5292048"/>
          </a:xfrm>
          <a:prstGeom prst="rect">
            <a:avLst/>
          </a:prstGeom>
          <a:noFill/>
          <a:ln>
            <a:noFill/>
          </a:ln>
        </p:spPr>
        <p:txBody>
          <a:bodyPr spcFirstLastPara="1" wrap="square" lIns="91425" tIns="45700" rIns="91425" bIns="45700" anchor="t" anchorCtr="0">
            <a:noAutofit/>
          </a:bodyPr>
          <a:lstStyle/>
          <a:p>
            <a:pPr marL="114300" lvl="0" indent="0" algn="ctr" rtl="0">
              <a:lnSpc>
                <a:spcPct val="100000"/>
              </a:lnSpc>
              <a:spcBef>
                <a:spcPts val="360"/>
              </a:spcBef>
              <a:spcAft>
                <a:spcPts val="0"/>
              </a:spcAft>
              <a:buSzPts val="1800"/>
              <a:buNone/>
            </a:pPr>
            <a:endParaRPr sz="2400" dirty="0"/>
          </a:p>
          <a:p>
            <a:pPr marL="114300" lvl="0" indent="0" algn="ctr" rtl="0">
              <a:lnSpc>
                <a:spcPct val="100000"/>
              </a:lnSpc>
              <a:spcBef>
                <a:spcPts val="360"/>
              </a:spcBef>
              <a:spcAft>
                <a:spcPts val="0"/>
              </a:spcAft>
              <a:buSzPts val="1800"/>
              <a:buNone/>
            </a:pPr>
            <a:endParaRPr sz="2400" dirty="0"/>
          </a:p>
          <a:p>
            <a:pPr marL="114300" lvl="0" indent="0" algn="ctr" rtl="0">
              <a:lnSpc>
                <a:spcPct val="100000"/>
              </a:lnSpc>
              <a:spcBef>
                <a:spcPts val="360"/>
              </a:spcBef>
              <a:spcAft>
                <a:spcPts val="0"/>
              </a:spcAft>
              <a:buSzPts val="1800"/>
              <a:buNone/>
            </a:pPr>
            <a:endParaRPr sz="2400" dirty="0"/>
          </a:p>
          <a:p>
            <a:pPr marL="114300" lvl="0" indent="0" algn="ctr" rtl="0">
              <a:lnSpc>
                <a:spcPct val="100000"/>
              </a:lnSpc>
              <a:spcBef>
                <a:spcPts val="360"/>
              </a:spcBef>
              <a:spcAft>
                <a:spcPts val="0"/>
              </a:spcAft>
              <a:buSzPts val="1800"/>
              <a:buNone/>
            </a:pPr>
            <a:endParaRPr sz="2400" dirty="0"/>
          </a:p>
          <a:p>
            <a:pPr marL="114300" lvl="0" indent="0" algn="ctr" rtl="0">
              <a:lnSpc>
                <a:spcPct val="100000"/>
              </a:lnSpc>
              <a:spcBef>
                <a:spcPts val="360"/>
              </a:spcBef>
              <a:spcAft>
                <a:spcPts val="0"/>
              </a:spcAft>
              <a:buSzPts val="1800"/>
              <a:buNone/>
            </a:pPr>
            <a:r>
              <a:rPr lang="en-US" sz="6000" b="1" dirty="0"/>
              <a:t>COMPLEMENTATION METHOD</a:t>
            </a:r>
            <a:endParaRPr sz="6000" b="1" dirty="0"/>
          </a:p>
        </p:txBody>
      </p:sp>
      <p:sp>
        <p:nvSpPr>
          <p:cNvPr id="120" name="Google Shape;120;p1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63</a:t>
            </a:fld>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36086F-FD64-253D-3240-17CBA5CECB7A}"/>
              </a:ext>
            </a:extLst>
          </p:cNvPr>
          <p:cNvSpPr>
            <a:spLocks noGrp="1"/>
          </p:cNvSpPr>
          <p:nvPr>
            <p:ph type="title"/>
          </p:nvPr>
        </p:nvSpPr>
        <p:spPr>
          <a:xfrm>
            <a:off x="821503" y="28135"/>
            <a:ext cx="6477000" cy="838200"/>
          </a:xfrm>
        </p:spPr>
        <p:txBody>
          <a:bodyPr/>
          <a:lstStyle/>
          <a:p>
            <a:r>
              <a:rPr lang="en-IN" dirty="0"/>
              <a:t>Complements of binary bits</a:t>
            </a:r>
          </a:p>
        </p:txBody>
      </p:sp>
      <p:sp>
        <p:nvSpPr>
          <p:cNvPr id="4" name="Slide Number Placeholder 3">
            <a:extLst>
              <a:ext uri="{FF2B5EF4-FFF2-40B4-BE49-F238E27FC236}">
                <a16:creationId xmlns:a16="http://schemas.microsoft.com/office/drawing/2014/main" id="{930C0E52-8F23-B47A-09E8-60FFFA72928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64</a:t>
            </a:fld>
            <a:endParaRPr lang="en-US"/>
          </a:p>
        </p:txBody>
      </p:sp>
      <p:pic>
        <p:nvPicPr>
          <p:cNvPr id="3" name="Picture 2">
            <a:extLst>
              <a:ext uri="{FF2B5EF4-FFF2-40B4-BE49-F238E27FC236}">
                <a16:creationId xmlns:a16="http://schemas.microsoft.com/office/drawing/2014/main" id="{05D7DECF-ED03-660C-BE0C-DF4CF3780572}"/>
              </a:ext>
            </a:extLst>
          </p:cNvPr>
          <p:cNvPicPr>
            <a:picLocks noChangeAspect="1"/>
          </p:cNvPicPr>
          <p:nvPr/>
        </p:nvPicPr>
        <p:blipFill>
          <a:blip r:embed="rId2"/>
          <a:stretch>
            <a:fillRect/>
          </a:stretch>
        </p:blipFill>
        <p:spPr>
          <a:xfrm>
            <a:off x="167437" y="143126"/>
            <a:ext cx="1720645" cy="723209"/>
          </a:xfrm>
          <a:prstGeom prst="rect">
            <a:avLst/>
          </a:prstGeom>
        </p:spPr>
      </p:pic>
      <p:sp>
        <p:nvSpPr>
          <p:cNvPr id="5" name="TextBox 4">
            <a:extLst>
              <a:ext uri="{FF2B5EF4-FFF2-40B4-BE49-F238E27FC236}">
                <a16:creationId xmlns:a16="http://schemas.microsoft.com/office/drawing/2014/main" id="{0CC848AE-5852-DC82-8D0B-B636481FC581}"/>
              </a:ext>
            </a:extLst>
          </p:cNvPr>
          <p:cNvSpPr txBox="1"/>
          <p:nvPr/>
        </p:nvSpPr>
        <p:spPr>
          <a:xfrm>
            <a:off x="554636" y="1199213"/>
            <a:ext cx="8004748" cy="2308324"/>
          </a:xfrm>
          <a:prstGeom prst="rect">
            <a:avLst/>
          </a:prstGeom>
          <a:noFill/>
        </p:spPr>
        <p:txBody>
          <a:bodyPr wrap="square" rtlCol="0">
            <a:spAutoFit/>
          </a:bodyPr>
          <a:lstStyle/>
          <a:p>
            <a:pPr marL="285750" indent="-285750">
              <a:buFont typeface="Arial" panose="020B0604020202020204" pitchFamily="34" charset="0"/>
              <a:buChar char="•"/>
            </a:pPr>
            <a:r>
              <a:rPr lang="en-US" sz="2400" dirty="0"/>
              <a:t>To represent negative number in binary, we use mainly following methods:</a:t>
            </a:r>
          </a:p>
          <a:p>
            <a:pPr marL="285750" indent="-285750">
              <a:buFont typeface="Arial" panose="020B0604020202020204" pitchFamily="34" charset="0"/>
              <a:buChar char="•"/>
            </a:pPr>
            <a:endParaRPr lang="en-US" sz="2400" dirty="0"/>
          </a:p>
          <a:p>
            <a:pPr marL="285750" lvl="2" indent="-285750">
              <a:buFont typeface="Arial" panose="020B0604020202020204" pitchFamily="34" charset="0"/>
              <a:buChar char="•"/>
            </a:pPr>
            <a:r>
              <a:rPr lang="en-US" sz="2400" dirty="0"/>
              <a:t>1’s Complements</a:t>
            </a:r>
          </a:p>
          <a:p>
            <a:pPr marL="285750" lvl="2" indent="-285750">
              <a:buFont typeface="Arial" panose="020B0604020202020204" pitchFamily="34" charset="0"/>
              <a:buChar char="•"/>
            </a:pPr>
            <a:r>
              <a:rPr lang="en-US" sz="2400" dirty="0"/>
              <a:t>2’s Complements</a:t>
            </a:r>
          </a:p>
          <a:p>
            <a:pPr marL="285750" lvl="2" indent="-285750">
              <a:buFont typeface="Arial" panose="020B0604020202020204" pitchFamily="34" charset="0"/>
              <a:buChar char="•"/>
            </a:pPr>
            <a:r>
              <a:rPr lang="en-US" sz="2400" dirty="0"/>
              <a:t>Sign Magnitude</a:t>
            </a:r>
            <a:endParaRPr lang="en-IN" sz="2400" dirty="0"/>
          </a:p>
        </p:txBody>
      </p:sp>
      <p:pic>
        <p:nvPicPr>
          <p:cNvPr id="7" name="Picture 6">
            <a:extLst>
              <a:ext uri="{FF2B5EF4-FFF2-40B4-BE49-F238E27FC236}">
                <a16:creationId xmlns:a16="http://schemas.microsoft.com/office/drawing/2014/main" id="{74FA04A1-2E8E-3260-DACD-6578B75C8F50}"/>
              </a:ext>
            </a:extLst>
          </p:cNvPr>
          <p:cNvPicPr>
            <a:picLocks noChangeAspect="1"/>
          </p:cNvPicPr>
          <p:nvPr/>
        </p:nvPicPr>
        <p:blipFill>
          <a:blip r:embed="rId3"/>
          <a:stretch>
            <a:fillRect/>
          </a:stretch>
        </p:blipFill>
        <p:spPr>
          <a:xfrm>
            <a:off x="167437" y="3787951"/>
            <a:ext cx="8560035" cy="1743420"/>
          </a:xfrm>
          <a:prstGeom prst="rect">
            <a:avLst/>
          </a:prstGeom>
        </p:spPr>
      </p:pic>
      <p:sp>
        <p:nvSpPr>
          <p:cNvPr id="8" name="TextBox 7">
            <a:extLst>
              <a:ext uri="{FF2B5EF4-FFF2-40B4-BE49-F238E27FC236}">
                <a16:creationId xmlns:a16="http://schemas.microsoft.com/office/drawing/2014/main" id="{E9E29896-68B9-204D-0FA1-DFF939616BA3}"/>
              </a:ext>
            </a:extLst>
          </p:cNvPr>
          <p:cNvSpPr txBox="1"/>
          <p:nvPr/>
        </p:nvSpPr>
        <p:spPr>
          <a:xfrm>
            <a:off x="974361" y="5666282"/>
            <a:ext cx="6145967" cy="523220"/>
          </a:xfrm>
          <a:prstGeom prst="rect">
            <a:avLst/>
          </a:prstGeom>
          <a:noFill/>
        </p:spPr>
        <p:txBody>
          <a:bodyPr wrap="square" rtlCol="0">
            <a:spAutoFit/>
          </a:bodyPr>
          <a:lstStyle/>
          <a:p>
            <a:pPr algn="ctr"/>
            <a:r>
              <a:rPr lang="en-US" b="1" dirty="0"/>
              <a:t>MSB=0      Positive Binary Number</a:t>
            </a:r>
          </a:p>
          <a:p>
            <a:pPr algn="ctr"/>
            <a:r>
              <a:rPr lang="en-US" b="1" dirty="0"/>
              <a:t>MSB=1      Negative Binary Number</a:t>
            </a:r>
            <a:endParaRPr lang="en-IN" b="1" dirty="0"/>
          </a:p>
        </p:txBody>
      </p:sp>
    </p:spTree>
    <p:extLst>
      <p:ext uri="{BB962C8B-B14F-4D97-AF65-F5344CB8AC3E}">
        <p14:creationId xmlns:p14="http://schemas.microsoft.com/office/powerpoint/2010/main" val="263575323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14"/>
          <p:cNvSpPr txBox="1">
            <a:spLocks noGrp="1"/>
          </p:cNvSpPr>
          <p:nvPr>
            <p:ph type="title"/>
          </p:nvPr>
        </p:nvSpPr>
        <p:spPr>
          <a:xfrm>
            <a:off x="0" y="-1"/>
            <a:ext cx="6477000" cy="839449"/>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sz="4400" b="1" dirty="0">
                <a:solidFill>
                  <a:srgbClr val="0C0C0C"/>
                </a:solidFill>
              </a:rPr>
              <a:t>1’s Complement</a:t>
            </a:r>
            <a:endParaRPr sz="4400" b="1" dirty="0">
              <a:solidFill>
                <a:srgbClr val="0C0C0C"/>
              </a:solidFill>
            </a:endParaRPr>
          </a:p>
        </p:txBody>
      </p:sp>
      <p:sp>
        <p:nvSpPr>
          <p:cNvPr id="126" name="Google Shape;126;p14"/>
          <p:cNvSpPr txBox="1">
            <a:spLocks noGrp="1"/>
          </p:cNvSpPr>
          <p:nvPr>
            <p:ph type="body" idx="1"/>
          </p:nvPr>
        </p:nvSpPr>
        <p:spPr>
          <a:xfrm>
            <a:off x="164891" y="1064302"/>
            <a:ext cx="8844197" cy="5292048"/>
          </a:xfrm>
          <a:prstGeom prst="rect">
            <a:avLst/>
          </a:prstGeom>
          <a:noFill/>
          <a:ln>
            <a:noFill/>
          </a:ln>
        </p:spPr>
        <p:txBody>
          <a:bodyPr spcFirstLastPara="1" wrap="square" lIns="91425" tIns="45700" rIns="91425" bIns="45700" anchor="t" anchorCtr="0">
            <a:noAutofit/>
          </a:bodyPr>
          <a:lstStyle/>
          <a:p>
            <a:pPr marL="114300" lvl="0" indent="0" algn="ctr" rtl="0">
              <a:lnSpc>
                <a:spcPct val="100000"/>
              </a:lnSpc>
              <a:spcBef>
                <a:spcPts val="360"/>
              </a:spcBef>
              <a:spcAft>
                <a:spcPts val="0"/>
              </a:spcAft>
              <a:buSzPts val="1800"/>
              <a:buNone/>
            </a:pPr>
            <a:endParaRPr sz="2800" dirty="0"/>
          </a:p>
          <a:p>
            <a:pPr marL="0" lvl="0" indent="0" algn="l" rtl="0">
              <a:lnSpc>
                <a:spcPct val="115000"/>
              </a:lnSpc>
              <a:spcBef>
                <a:spcPts val="360"/>
              </a:spcBef>
              <a:spcAft>
                <a:spcPts val="0"/>
              </a:spcAft>
              <a:buClr>
                <a:srgbClr val="595959"/>
              </a:buClr>
              <a:buSzPts val="1800"/>
              <a:buFont typeface="Arial"/>
              <a:buNone/>
            </a:pPr>
            <a:r>
              <a:rPr lang="en-US" sz="2800" dirty="0">
                <a:solidFill>
                  <a:schemeClr val="dk1"/>
                </a:solidFill>
                <a:latin typeface="Arial"/>
                <a:ea typeface="Arial"/>
                <a:cs typeface="Arial"/>
                <a:sym typeface="Arial"/>
              </a:rPr>
              <a:t>In a given binary number if 1 is replaced by zero and zero is replaced by 1 then we get 1’s complement of that number.</a:t>
            </a:r>
            <a:endParaRPr sz="2800" dirty="0">
              <a:solidFill>
                <a:schemeClr val="dk1"/>
              </a:solidFill>
              <a:latin typeface="Arial"/>
              <a:ea typeface="Arial"/>
              <a:cs typeface="Arial"/>
              <a:sym typeface="Arial"/>
            </a:endParaRPr>
          </a:p>
          <a:p>
            <a:pPr marL="0" lvl="0" indent="0" algn="l" rtl="0">
              <a:lnSpc>
                <a:spcPct val="115000"/>
              </a:lnSpc>
              <a:spcBef>
                <a:spcPts val="1600"/>
              </a:spcBef>
              <a:spcAft>
                <a:spcPts val="0"/>
              </a:spcAft>
              <a:buClr>
                <a:srgbClr val="595959"/>
              </a:buClr>
              <a:buSzPts val="1800"/>
              <a:buFont typeface="Arial"/>
              <a:buNone/>
            </a:pPr>
            <a:endParaRPr sz="2800" dirty="0">
              <a:solidFill>
                <a:schemeClr val="dk1"/>
              </a:solidFill>
              <a:latin typeface="Arial"/>
              <a:ea typeface="Arial"/>
              <a:cs typeface="Arial"/>
              <a:sym typeface="Arial"/>
            </a:endParaRPr>
          </a:p>
          <a:p>
            <a:pPr marL="0" lvl="0" indent="0" algn="l" rtl="0">
              <a:lnSpc>
                <a:spcPct val="115000"/>
              </a:lnSpc>
              <a:spcBef>
                <a:spcPts val="1600"/>
              </a:spcBef>
              <a:spcAft>
                <a:spcPts val="0"/>
              </a:spcAft>
              <a:buClr>
                <a:srgbClr val="595959"/>
              </a:buClr>
              <a:buSzPts val="1800"/>
              <a:buFont typeface="Arial"/>
              <a:buNone/>
            </a:pPr>
            <a:r>
              <a:rPr lang="en-US" sz="2800" dirty="0">
                <a:solidFill>
                  <a:schemeClr val="dk1"/>
                </a:solidFill>
                <a:latin typeface="Arial"/>
                <a:ea typeface="Arial"/>
                <a:cs typeface="Arial"/>
                <a:sym typeface="Arial"/>
              </a:rPr>
              <a:t>E.g.  :</a:t>
            </a:r>
            <a:endParaRPr sz="2800" dirty="0">
              <a:solidFill>
                <a:schemeClr val="dk1"/>
              </a:solidFill>
              <a:latin typeface="Arial"/>
              <a:ea typeface="Arial"/>
              <a:cs typeface="Arial"/>
              <a:sym typeface="Arial"/>
            </a:endParaRPr>
          </a:p>
          <a:p>
            <a:pPr marL="0" lvl="0" indent="0" algn="l" rtl="0">
              <a:lnSpc>
                <a:spcPct val="115000"/>
              </a:lnSpc>
              <a:spcBef>
                <a:spcPts val="1600"/>
              </a:spcBef>
              <a:spcAft>
                <a:spcPts val="0"/>
              </a:spcAft>
              <a:buClr>
                <a:srgbClr val="595959"/>
              </a:buClr>
              <a:buSzPts val="1800"/>
              <a:buFont typeface="Arial"/>
              <a:buNone/>
            </a:pPr>
            <a:r>
              <a:rPr lang="en-US" sz="2800" dirty="0">
                <a:solidFill>
                  <a:schemeClr val="dk1"/>
                </a:solidFill>
                <a:latin typeface="Arial"/>
                <a:ea typeface="Arial"/>
                <a:cs typeface="Arial"/>
                <a:sym typeface="Arial"/>
              </a:rPr>
              <a:t>(10011)</a:t>
            </a:r>
            <a:endParaRPr sz="2800" dirty="0">
              <a:solidFill>
                <a:schemeClr val="dk1"/>
              </a:solidFill>
              <a:latin typeface="Arial"/>
              <a:ea typeface="Arial"/>
              <a:cs typeface="Arial"/>
              <a:sym typeface="Arial"/>
            </a:endParaRPr>
          </a:p>
          <a:p>
            <a:pPr marL="0" lvl="0" indent="0" algn="l" rtl="0">
              <a:lnSpc>
                <a:spcPct val="115000"/>
              </a:lnSpc>
              <a:spcBef>
                <a:spcPts val="1600"/>
              </a:spcBef>
              <a:spcAft>
                <a:spcPts val="1600"/>
              </a:spcAft>
              <a:buClr>
                <a:srgbClr val="595959"/>
              </a:buClr>
              <a:buSzPts val="1800"/>
              <a:buFont typeface="Arial"/>
              <a:buNone/>
            </a:pPr>
            <a:r>
              <a:rPr lang="en-US" sz="2800" dirty="0">
                <a:solidFill>
                  <a:schemeClr val="dk1"/>
                </a:solidFill>
                <a:latin typeface="Arial"/>
                <a:ea typeface="Arial"/>
                <a:cs typeface="Arial"/>
                <a:sym typeface="Arial"/>
              </a:rPr>
              <a:t>1’s complement is   (01100)</a:t>
            </a:r>
            <a:endParaRPr sz="2800" dirty="0">
              <a:solidFill>
                <a:schemeClr val="dk1"/>
              </a:solidFill>
              <a:latin typeface="Arial"/>
              <a:ea typeface="Arial"/>
              <a:cs typeface="Arial"/>
              <a:sym typeface="Arial"/>
            </a:endParaRPr>
          </a:p>
        </p:txBody>
      </p:sp>
      <p:sp>
        <p:nvSpPr>
          <p:cNvPr id="127" name="Google Shape;127;p1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65</a:t>
            </a:fld>
            <a:endParaRPr/>
          </a:p>
        </p:txBody>
      </p:sp>
      <p:pic>
        <p:nvPicPr>
          <p:cNvPr id="2" name="Picture 4">
            <a:extLst>
              <a:ext uri="{FF2B5EF4-FFF2-40B4-BE49-F238E27FC236}">
                <a16:creationId xmlns:a16="http://schemas.microsoft.com/office/drawing/2014/main" id="{640390B7-51F6-3B34-66E4-6DE07BE276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31860" y="2993475"/>
            <a:ext cx="5654940" cy="21336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23"/>
          <p:cNvSpPr txBox="1">
            <a:spLocks noGrp="1"/>
          </p:cNvSpPr>
          <p:nvPr>
            <p:ph type="title"/>
          </p:nvPr>
        </p:nvSpPr>
        <p:spPr>
          <a:xfrm>
            <a:off x="0" y="-1"/>
            <a:ext cx="6477000" cy="839449"/>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sz="4400" b="1" dirty="0">
                <a:solidFill>
                  <a:srgbClr val="0C0C0C"/>
                </a:solidFill>
              </a:rPr>
              <a:t>2’s Complement</a:t>
            </a:r>
            <a:endParaRPr sz="4400" b="1" dirty="0">
              <a:solidFill>
                <a:srgbClr val="0C0C0C"/>
              </a:solidFill>
            </a:endParaRPr>
          </a:p>
        </p:txBody>
      </p:sp>
      <p:sp>
        <p:nvSpPr>
          <p:cNvPr id="133" name="Google Shape;133;p23"/>
          <p:cNvSpPr txBox="1">
            <a:spLocks noGrp="1"/>
          </p:cNvSpPr>
          <p:nvPr>
            <p:ph type="body" idx="1"/>
          </p:nvPr>
        </p:nvSpPr>
        <p:spPr>
          <a:xfrm>
            <a:off x="164891" y="1064302"/>
            <a:ext cx="8844197" cy="5292048"/>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100"/>
              <a:buFont typeface="Arial"/>
              <a:buNone/>
            </a:pPr>
            <a:r>
              <a:rPr lang="en-US" sz="2400">
                <a:solidFill>
                  <a:schemeClr val="dk1"/>
                </a:solidFill>
                <a:latin typeface="Arial"/>
                <a:ea typeface="Arial"/>
                <a:cs typeface="Arial"/>
                <a:sym typeface="Arial"/>
              </a:rPr>
              <a:t>If we add 1 in 1’s complement then we get 2’s complement ie 1’s complement plus 1 is known as 2’s complement.</a:t>
            </a:r>
            <a:endParaRPr sz="2400">
              <a:solidFill>
                <a:schemeClr val="dk1"/>
              </a:solidFill>
              <a:latin typeface="Arial"/>
              <a:ea typeface="Arial"/>
              <a:cs typeface="Arial"/>
              <a:sym typeface="Arial"/>
            </a:endParaRPr>
          </a:p>
          <a:p>
            <a:pPr marL="0" lvl="0" indent="0" algn="l" rtl="0">
              <a:lnSpc>
                <a:spcPct val="100000"/>
              </a:lnSpc>
              <a:spcBef>
                <a:spcPts val="360"/>
              </a:spcBef>
              <a:spcAft>
                <a:spcPts val="0"/>
              </a:spcAft>
              <a:buSzPts val="1100"/>
              <a:buFont typeface="Arial"/>
              <a:buNone/>
            </a:pPr>
            <a:endParaRPr sz="2400">
              <a:solidFill>
                <a:schemeClr val="dk1"/>
              </a:solidFill>
              <a:latin typeface="Arial"/>
              <a:ea typeface="Arial"/>
              <a:cs typeface="Arial"/>
              <a:sym typeface="Arial"/>
            </a:endParaRPr>
          </a:p>
          <a:p>
            <a:pPr marL="0" lvl="0" indent="0" algn="l" rtl="0">
              <a:lnSpc>
                <a:spcPct val="100000"/>
              </a:lnSpc>
              <a:spcBef>
                <a:spcPts val="360"/>
              </a:spcBef>
              <a:spcAft>
                <a:spcPts val="0"/>
              </a:spcAft>
              <a:buSzPts val="1100"/>
              <a:buFont typeface="Arial"/>
              <a:buNone/>
            </a:pPr>
            <a:r>
              <a:rPr lang="en-US" sz="2400">
                <a:solidFill>
                  <a:schemeClr val="dk1"/>
                </a:solidFill>
                <a:latin typeface="Arial"/>
                <a:ea typeface="Arial"/>
                <a:cs typeface="Arial"/>
                <a:sym typeface="Arial"/>
              </a:rPr>
              <a:t>E.g.      (10110)</a:t>
            </a:r>
            <a:endParaRPr sz="2400">
              <a:solidFill>
                <a:schemeClr val="dk1"/>
              </a:solidFill>
              <a:latin typeface="Arial"/>
              <a:ea typeface="Arial"/>
              <a:cs typeface="Arial"/>
              <a:sym typeface="Arial"/>
            </a:endParaRPr>
          </a:p>
          <a:p>
            <a:pPr marL="0" lvl="0" indent="0" algn="l" rtl="0">
              <a:lnSpc>
                <a:spcPct val="100000"/>
              </a:lnSpc>
              <a:spcBef>
                <a:spcPts val="360"/>
              </a:spcBef>
              <a:spcAft>
                <a:spcPts val="0"/>
              </a:spcAft>
              <a:buClr>
                <a:srgbClr val="595959"/>
              </a:buClr>
              <a:buSzPts val="1800"/>
              <a:buFont typeface="Arial"/>
              <a:buNone/>
            </a:pPr>
            <a:endParaRPr sz="2400">
              <a:solidFill>
                <a:schemeClr val="dk1"/>
              </a:solidFill>
              <a:latin typeface="Arial"/>
              <a:ea typeface="Arial"/>
              <a:cs typeface="Arial"/>
              <a:sym typeface="Arial"/>
            </a:endParaRPr>
          </a:p>
          <a:p>
            <a:pPr marL="0" lvl="0" indent="0" algn="l" rtl="0">
              <a:lnSpc>
                <a:spcPct val="100000"/>
              </a:lnSpc>
              <a:spcBef>
                <a:spcPts val="360"/>
              </a:spcBef>
              <a:spcAft>
                <a:spcPts val="0"/>
              </a:spcAft>
              <a:buSzPts val="1100"/>
              <a:buFont typeface="Arial"/>
              <a:buNone/>
            </a:pPr>
            <a:r>
              <a:rPr lang="en-US" sz="2400" b="1">
                <a:solidFill>
                  <a:schemeClr val="dk1"/>
                </a:solidFill>
                <a:latin typeface="Arial"/>
                <a:ea typeface="Arial"/>
                <a:cs typeface="Arial"/>
                <a:sym typeface="Arial"/>
              </a:rPr>
              <a:t>Step 1:  </a:t>
            </a:r>
            <a:endParaRPr sz="2400" b="1">
              <a:solidFill>
                <a:schemeClr val="dk1"/>
              </a:solidFill>
              <a:latin typeface="Arial"/>
              <a:ea typeface="Arial"/>
              <a:cs typeface="Arial"/>
              <a:sym typeface="Arial"/>
            </a:endParaRPr>
          </a:p>
          <a:p>
            <a:pPr marL="0" lvl="0" indent="0" algn="l" rtl="0">
              <a:lnSpc>
                <a:spcPct val="100000"/>
              </a:lnSpc>
              <a:spcBef>
                <a:spcPts val="360"/>
              </a:spcBef>
              <a:spcAft>
                <a:spcPts val="0"/>
              </a:spcAft>
              <a:buClr>
                <a:srgbClr val="595959"/>
              </a:buClr>
              <a:buSzPts val="1800"/>
              <a:buFont typeface="Arial"/>
              <a:buNone/>
            </a:pPr>
            <a:r>
              <a:rPr lang="en-US" sz="2400">
                <a:solidFill>
                  <a:schemeClr val="dk1"/>
                </a:solidFill>
                <a:latin typeface="Arial"/>
                <a:ea typeface="Arial"/>
                <a:cs typeface="Arial"/>
                <a:sym typeface="Arial"/>
              </a:rPr>
              <a:t>Take 1’s complement of given number: 01001</a:t>
            </a:r>
            <a:endParaRPr sz="2400">
              <a:solidFill>
                <a:schemeClr val="dk1"/>
              </a:solidFill>
              <a:latin typeface="Arial"/>
              <a:ea typeface="Arial"/>
              <a:cs typeface="Arial"/>
              <a:sym typeface="Arial"/>
            </a:endParaRPr>
          </a:p>
          <a:p>
            <a:pPr marL="0" lvl="0" indent="0" algn="l" rtl="0">
              <a:lnSpc>
                <a:spcPct val="100000"/>
              </a:lnSpc>
              <a:spcBef>
                <a:spcPts val="360"/>
              </a:spcBef>
              <a:spcAft>
                <a:spcPts val="0"/>
              </a:spcAft>
              <a:buClr>
                <a:srgbClr val="595959"/>
              </a:buClr>
              <a:buSzPts val="1800"/>
              <a:buFont typeface="Arial"/>
              <a:buNone/>
            </a:pPr>
            <a:endParaRPr sz="2400">
              <a:solidFill>
                <a:schemeClr val="dk1"/>
              </a:solidFill>
              <a:latin typeface="Arial"/>
              <a:ea typeface="Arial"/>
              <a:cs typeface="Arial"/>
              <a:sym typeface="Arial"/>
            </a:endParaRPr>
          </a:p>
          <a:p>
            <a:pPr marL="0" lvl="0" indent="0" algn="l" rtl="0">
              <a:lnSpc>
                <a:spcPct val="100000"/>
              </a:lnSpc>
              <a:spcBef>
                <a:spcPts val="360"/>
              </a:spcBef>
              <a:spcAft>
                <a:spcPts val="0"/>
              </a:spcAft>
              <a:buSzPts val="1100"/>
              <a:buFont typeface="Arial"/>
              <a:buNone/>
            </a:pPr>
            <a:r>
              <a:rPr lang="en-US" sz="2400" b="1">
                <a:solidFill>
                  <a:schemeClr val="dk1"/>
                </a:solidFill>
                <a:latin typeface="Arial"/>
                <a:ea typeface="Arial"/>
                <a:cs typeface="Arial"/>
                <a:sym typeface="Arial"/>
              </a:rPr>
              <a:t>Step 2:</a:t>
            </a:r>
            <a:endParaRPr sz="2400" b="1">
              <a:solidFill>
                <a:schemeClr val="dk1"/>
              </a:solidFill>
              <a:latin typeface="Arial"/>
              <a:ea typeface="Arial"/>
              <a:cs typeface="Arial"/>
              <a:sym typeface="Arial"/>
            </a:endParaRPr>
          </a:p>
          <a:p>
            <a:pPr marL="0" lvl="0" indent="0" algn="l" rtl="0">
              <a:lnSpc>
                <a:spcPct val="100000"/>
              </a:lnSpc>
              <a:spcBef>
                <a:spcPts val="360"/>
              </a:spcBef>
              <a:spcAft>
                <a:spcPts val="0"/>
              </a:spcAft>
              <a:buClr>
                <a:srgbClr val="595959"/>
              </a:buClr>
              <a:buSzPts val="1800"/>
              <a:buFont typeface="Arial"/>
              <a:buNone/>
            </a:pPr>
            <a:r>
              <a:rPr lang="en-US" sz="2400">
                <a:solidFill>
                  <a:schemeClr val="dk1"/>
                </a:solidFill>
                <a:latin typeface="Arial"/>
                <a:ea typeface="Arial"/>
                <a:cs typeface="Arial"/>
                <a:sym typeface="Arial"/>
              </a:rPr>
              <a:t>2’s complement = 1’s complement + 1</a:t>
            </a:r>
            <a:endParaRPr sz="2400">
              <a:solidFill>
                <a:schemeClr val="dk1"/>
              </a:solidFill>
              <a:latin typeface="Arial"/>
              <a:ea typeface="Arial"/>
              <a:cs typeface="Arial"/>
              <a:sym typeface="Arial"/>
            </a:endParaRPr>
          </a:p>
          <a:p>
            <a:pPr marL="0" lvl="0" indent="0" algn="l" rtl="0">
              <a:lnSpc>
                <a:spcPct val="100000"/>
              </a:lnSpc>
              <a:spcBef>
                <a:spcPts val="360"/>
              </a:spcBef>
              <a:spcAft>
                <a:spcPts val="0"/>
              </a:spcAft>
              <a:buSzPts val="1100"/>
              <a:buFont typeface="Arial"/>
              <a:buNone/>
            </a:pPr>
            <a:r>
              <a:rPr lang="en-US" sz="2400">
                <a:solidFill>
                  <a:schemeClr val="dk1"/>
                </a:solidFill>
                <a:latin typeface="Arial"/>
                <a:ea typeface="Arial"/>
                <a:cs typeface="Arial"/>
                <a:sym typeface="Arial"/>
              </a:rPr>
              <a:t>    = (01001 + 1)</a:t>
            </a:r>
            <a:endParaRPr sz="2400">
              <a:solidFill>
                <a:schemeClr val="dk1"/>
              </a:solidFill>
              <a:latin typeface="Arial"/>
              <a:ea typeface="Arial"/>
              <a:cs typeface="Arial"/>
              <a:sym typeface="Arial"/>
            </a:endParaRPr>
          </a:p>
          <a:p>
            <a:pPr marL="0" lvl="0" indent="0" algn="l" rtl="0">
              <a:lnSpc>
                <a:spcPct val="100000"/>
              </a:lnSpc>
              <a:spcBef>
                <a:spcPts val="360"/>
              </a:spcBef>
              <a:spcAft>
                <a:spcPts val="0"/>
              </a:spcAft>
              <a:buSzPts val="1100"/>
              <a:buFont typeface="Arial"/>
              <a:buNone/>
            </a:pPr>
            <a:r>
              <a:rPr lang="en-US" sz="2400">
                <a:solidFill>
                  <a:schemeClr val="dk1"/>
                </a:solidFill>
                <a:latin typeface="Arial"/>
                <a:ea typeface="Arial"/>
                <a:cs typeface="Arial"/>
                <a:sym typeface="Arial"/>
              </a:rPr>
              <a:t>    = (01010)</a:t>
            </a:r>
            <a:endParaRPr sz="2400">
              <a:solidFill>
                <a:schemeClr val="dk1"/>
              </a:solidFill>
              <a:latin typeface="Arial"/>
              <a:ea typeface="Arial"/>
              <a:cs typeface="Arial"/>
              <a:sym typeface="Arial"/>
            </a:endParaRPr>
          </a:p>
        </p:txBody>
      </p:sp>
      <p:sp>
        <p:nvSpPr>
          <p:cNvPr id="134" name="Google Shape;134;p2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66</a:t>
            </a:fld>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9D95A7-3F15-F0BD-C9E9-23B35E8D0A42}"/>
              </a:ext>
            </a:extLst>
          </p:cNvPr>
          <p:cNvSpPr>
            <a:spLocks noGrp="1"/>
          </p:cNvSpPr>
          <p:nvPr>
            <p:ph type="title"/>
          </p:nvPr>
        </p:nvSpPr>
        <p:spPr/>
        <p:txBody>
          <a:bodyPr/>
          <a:lstStyle/>
          <a:p>
            <a:r>
              <a:rPr lang="en-US" dirty="0"/>
              <a:t>Example</a:t>
            </a:r>
            <a:endParaRPr lang="en-IN" dirty="0"/>
          </a:p>
        </p:txBody>
      </p:sp>
      <p:sp>
        <p:nvSpPr>
          <p:cNvPr id="3" name="Text Placeholder 2">
            <a:extLst>
              <a:ext uri="{FF2B5EF4-FFF2-40B4-BE49-F238E27FC236}">
                <a16:creationId xmlns:a16="http://schemas.microsoft.com/office/drawing/2014/main" id="{1BC2080C-15FC-A13C-8325-DD9C96307DBA}"/>
              </a:ext>
            </a:extLst>
          </p:cNvPr>
          <p:cNvSpPr>
            <a:spLocks noGrp="1"/>
          </p:cNvSpPr>
          <p:nvPr>
            <p:ph type="body" idx="1"/>
          </p:nvPr>
        </p:nvSpPr>
        <p:spPr/>
        <p:txBody>
          <a:bodyPr/>
          <a:lstStyle/>
          <a:p>
            <a:pPr marL="114300" indent="0">
              <a:buNone/>
            </a:pPr>
            <a:r>
              <a:rPr lang="en-US" dirty="0"/>
              <a:t>.</a:t>
            </a:r>
            <a:endParaRPr lang="en-IN" dirty="0"/>
          </a:p>
        </p:txBody>
      </p:sp>
      <p:sp>
        <p:nvSpPr>
          <p:cNvPr id="4" name="Slide Number Placeholder 3">
            <a:extLst>
              <a:ext uri="{FF2B5EF4-FFF2-40B4-BE49-F238E27FC236}">
                <a16:creationId xmlns:a16="http://schemas.microsoft.com/office/drawing/2014/main" id="{C6056823-2A6D-CB21-21AA-A1FBC7069B6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67</a:t>
            </a:fld>
            <a:endParaRPr lang="en-US"/>
          </a:p>
        </p:txBody>
      </p:sp>
      <p:pic>
        <p:nvPicPr>
          <p:cNvPr id="6" name="Picture 5">
            <a:extLst>
              <a:ext uri="{FF2B5EF4-FFF2-40B4-BE49-F238E27FC236}">
                <a16:creationId xmlns:a16="http://schemas.microsoft.com/office/drawing/2014/main" id="{2128770D-7703-364E-5CEC-25C1C73B4751}"/>
              </a:ext>
            </a:extLst>
          </p:cNvPr>
          <p:cNvPicPr>
            <a:picLocks noChangeAspect="1"/>
          </p:cNvPicPr>
          <p:nvPr/>
        </p:nvPicPr>
        <p:blipFill>
          <a:blip r:embed="rId2"/>
          <a:stretch>
            <a:fillRect/>
          </a:stretch>
        </p:blipFill>
        <p:spPr>
          <a:xfrm>
            <a:off x="171275" y="2344359"/>
            <a:ext cx="8801449" cy="1983933"/>
          </a:xfrm>
          <a:prstGeom prst="rect">
            <a:avLst/>
          </a:prstGeom>
        </p:spPr>
      </p:pic>
    </p:spTree>
    <p:extLst>
      <p:ext uri="{BB962C8B-B14F-4D97-AF65-F5344CB8AC3E}">
        <p14:creationId xmlns:p14="http://schemas.microsoft.com/office/powerpoint/2010/main" val="158909963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FD2BE5-35F1-595C-7CBE-D903D86A6F95}"/>
              </a:ext>
            </a:extLst>
          </p:cNvPr>
          <p:cNvSpPr>
            <a:spLocks noGrp="1"/>
          </p:cNvSpPr>
          <p:nvPr>
            <p:ph type="title"/>
          </p:nvPr>
        </p:nvSpPr>
        <p:spPr/>
        <p:txBody>
          <a:bodyPr/>
          <a:lstStyle/>
          <a:p>
            <a:r>
              <a:rPr lang="en-US" dirty="0"/>
              <a:t>Practice Questions</a:t>
            </a:r>
            <a:endParaRPr lang="en-IN" dirty="0"/>
          </a:p>
        </p:txBody>
      </p:sp>
      <p:sp>
        <p:nvSpPr>
          <p:cNvPr id="3" name="Text Placeholder 2">
            <a:extLst>
              <a:ext uri="{FF2B5EF4-FFF2-40B4-BE49-F238E27FC236}">
                <a16:creationId xmlns:a16="http://schemas.microsoft.com/office/drawing/2014/main" id="{D86ED6BE-0927-E91C-D042-C6266613F50B}"/>
              </a:ext>
            </a:extLst>
          </p:cNvPr>
          <p:cNvSpPr>
            <a:spLocks noGrp="1"/>
          </p:cNvSpPr>
          <p:nvPr>
            <p:ph type="body" idx="1"/>
          </p:nvPr>
        </p:nvSpPr>
        <p:spPr>
          <a:xfrm>
            <a:off x="284813" y="1109272"/>
            <a:ext cx="8401987" cy="4788291"/>
          </a:xfrm>
        </p:spPr>
        <p:txBody>
          <a:bodyPr/>
          <a:lstStyle/>
          <a:p>
            <a:pPr marL="114300" indent="0">
              <a:buNone/>
            </a:pPr>
            <a:r>
              <a:rPr lang="en-US" dirty="0"/>
              <a:t>.</a:t>
            </a:r>
            <a:r>
              <a:rPr lang="en-US" sz="1800" b="0" i="0" dirty="0">
                <a:effectLst/>
                <a:latin typeface="Calibri" panose="020F0502020204030204" pitchFamily="34" charset="0"/>
              </a:rPr>
              <a:t> 1's compliment of 1's compliment of the binary number 0110110010011 is……?</a:t>
            </a:r>
            <a:endParaRPr lang="en-IN" dirty="0"/>
          </a:p>
        </p:txBody>
      </p:sp>
      <p:graphicFrame>
        <p:nvGraphicFramePr>
          <p:cNvPr id="5" name="Table 4">
            <a:extLst>
              <a:ext uri="{FF2B5EF4-FFF2-40B4-BE49-F238E27FC236}">
                <a16:creationId xmlns:a16="http://schemas.microsoft.com/office/drawing/2014/main" id="{EE271BA1-9EC8-EFFF-2B8A-1F2BC4022FA8}"/>
              </a:ext>
            </a:extLst>
          </p:cNvPr>
          <p:cNvGraphicFramePr>
            <a:graphicFrameLocks noGrp="1"/>
          </p:cNvGraphicFramePr>
          <p:nvPr/>
        </p:nvGraphicFramePr>
        <p:xfrm>
          <a:off x="457199" y="1877256"/>
          <a:ext cx="8401987" cy="551151"/>
        </p:xfrm>
        <a:graphic>
          <a:graphicData uri="http://schemas.openxmlformats.org/drawingml/2006/table">
            <a:tbl>
              <a:tblPr/>
              <a:tblGrid>
                <a:gridCol w="3612151">
                  <a:extLst>
                    <a:ext uri="{9D8B030D-6E8A-4147-A177-3AD203B41FA5}">
                      <a16:colId xmlns:a16="http://schemas.microsoft.com/office/drawing/2014/main" val="1729911345"/>
                    </a:ext>
                  </a:extLst>
                </a:gridCol>
                <a:gridCol w="1045854">
                  <a:extLst>
                    <a:ext uri="{9D8B030D-6E8A-4147-A177-3AD203B41FA5}">
                      <a16:colId xmlns:a16="http://schemas.microsoft.com/office/drawing/2014/main" val="1719586589"/>
                    </a:ext>
                  </a:extLst>
                </a:gridCol>
                <a:gridCol w="975545">
                  <a:extLst>
                    <a:ext uri="{9D8B030D-6E8A-4147-A177-3AD203B41FA5}">
                      <a16:colId xmlns:a16="http://schemas.microsoft.com/office/drawing/2014/main" val="3663912948"/>
                    </a:ext>
                  </a:extLst>
                </a:gridCol>
                <a:gridCol w="1054643">
                  <a:extLst>
                    <a:ext uri="{9D8B030D-6E8A-4147-A177-3AD203B41FA5}">
                      <a16:colId xmlns:a16="http://schemas.microsoft.com/office/drawing/2014/main" val="3757971221"/>
                    </a:ext>
                  </a:extLst>
                </a:gridCol>
                <a:gridCol w="1045854">
                  <a:extLst>
                    <a:ext uri="{9D8B030D-6E8A-4147-A177-3AD203B41FA5}">
                      <a16:colId xmlns:a16="http://schemas.microsoft.com/office/drawing/2014/main" val="1107759759"/>
                    </a:ext>
                  </a:extLst>
                </a:gridCol>
                <a:gridCol w="667940">
                  <a:extLst>
                    <a:ext uri="{9D8B030D-6E8A-4147-A177-3AD203B41FA5}">
                      <a16:colId xmlns:a16="http://schemas.microsoft.com/office/drawing/2014/main" val="2719261551"/>
                    </a:ext>
                  </a:extLst>
                </a:gridCol>
              </a:tblGrid>
              <a:tr h="551151">
                <a:tc>
                  <a:txBody>
                    <a:bodyPr/>
                    <a:lstStyle/>
                    <a:p>
                      <a:pPr rtl="0" fontAlgn="t"/>
                      <a:r>
                        <a:rPr lang="en-US" sz="1600" b="0" dirty="0">
                          <a:effectLst/>
                          <a:latin typeface="Calibri" panose="020F0502020204030204" pitchFamily="34" charset="0"/>
                        </a:rPr>
                        <a:t>2’s complement of 11001011 is __</a:t>
                      </a:r>
                    </a:p>
                  </a:txBody>
                  <a:tcPr marL="25825" marR="25825" marT="17217" marB="17217">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rtl="0" fontAlgn="t"/>
                      <a:r>
                        <a:rPr lang="en-IN" sz="1600" b="0">
                          <a:effectLst/>
                          <a:latin typeface="Calibri" panose="020F0502020204030204" pitchFamily="34" charset="0"/>
                        </a:rPr>
                        <a:t>1010111</a:t>
                      </a:r>
                    </a:p>
                  </a:txBody>
                  <a:tcPr marL="25825" marR="25825" marT="17217" marB="17217">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rtl="0" fontAlgn="t"/>
                      <a:r>
                        <a:rPr lang="en-IN" sz="1600" b="0">
                          <a:effectLst/>
                          <a:latin typeface="Calibri" panose="020F0502020204030204" pitchFamily="34" charset="0"/>
                        </a:rPr>
                        <a:t>11010100</a:t>
                      </a:r>
                    </a:p>
                  </a:txBody>
                  <a:tcPr marL="25825" marR="25825" marT="17217" marB="17217">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rtl="0" fontAlgn="t"/>
                      <a:r>
                        <a:rPr lang="en-IN" sz="1600" b="0">
                          <a:effectLst/>
                          <a:latin typeface="Calibri" panose="020F0502020204030204" pitchFamily="34" charset="0"/>
                        </a:rPr>
                        <a:t>110101</a:t>
                      </a:r>
                    </a:p>
                  </a:txBody>
                  <a:tcPr marL="25825" marR="25825" marT="17217" marB="17217">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rtl="0" fontAlgn="t"/>
                      <a:r>
                        <a:rPr lang="en-IN" sz="1600" b="0">
                          <a:effectLst/>
                          <a:latin typeface="Calibri" panose="020F0502020204030204" pitchFamily="34" charset="0"/>
                        </a:rPr>
                        <a:t>11100010</a:t>
                      </a:r>
                    </a:p>
                  </a:txBody>
                  <a:tcPr marL="25825" marR="25825" marT="17217" marB="17217">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rtl="0" fontAlgn="t"/>
                      <a:r>
                        <a:rPr lang="en-IN" sz="1600" b="0" dirty="0">
                          <a:effectLst/>
                          <a:latin typeface="Calibri" panose="020F0502020204030204" pitchFamily="34" charset="0"/>
                        </a:rPr>
                        <a:t>3</a:t>
                      </a:r>
                    </a:p>
                  </a:txBody>
                  <a:tcPr marL="25825" marR="25825" marT="17217" marB="17217">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435649795"/>
                  </a:ext>
                </a:extLst>
              </a:tr>
            </a:tbl>
          </a:graphicData>
        </a:graphic>
      </p:graphicFrame>
    </p:spTree>
    <p:extLst>
      <p:ext uri="{BB962C8B-B14F-4D97-AF65-F5344CB8AC3E}">
        <p14:creationId xmlns:p14="http://schemas.microsoft.com/office/powerpoint/2010/main" val="373736370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CAD562-DA6C-43A0-0972-BC120A93473D}"/>
              </a:ext>
            </a:extLst>
          </p:cNvPr>
          <p:cNvSpPr>
            <a:spLocks noGrp="1"/>
          </p:cNvSpPr>
          <p:nvPr>
            <p:ph type="title"/>
          </p:nvPr>
        </p:nvSpPr>
        <p:spPr/>
        <p:txBody>
          <a:bodyPr/>
          <a:lstStyle/>
          <a:p>
            <a:r>
              <a:rPr lang="en-US" dirty="0"/>
              <a:t>BIT, Byte, Nibble, Word</a:t>
            </a:r>
            <a:endParaRPr lang="en-IN" dirty="0"/>
          </a:p>
        </p:txBody>
      </p:sp>
      <p:sp>
        <p:nvSpPr>
          <p:cNvPr id="3" name="Text Placeholder 2">
            <a:extLst>
              <a:ext uri="{FF2B5EF4-FFF2-40B4-BE49-F238E27FC236}">
                <a16:creationId xmlns:a16="http://schemas.microsoft.com/office/drawing/2014/main" id="{1B6ED7F7-6B23-0C43-F4CA-0A22A39D4BFD}"/>
              </a:ext>
            </a:extLst>
          </p:cNvPr>
          <p:cNvSpPr>
            <a:spLocks noGrp="1"/>
          </p:cNvSpPr>
          <p:nvPr>
            <p:ph type="body" idx="1"/>
          </p:nvPr>
        </p:nvSpPr>
        <p:spPr/>
        <p:txBody>
          <a:bodyPr/>
          <a:lstStyle/>
          <a:p>
            <a:r>
              <a:rPr lang="en-US" dirty="0"/>
              <a:t>1 Bit=0 or 1</a:t>
            </a:r>
          </a:p>
          <a:p>
            <a:r>
              <a:rPr lang="en-US" dirty="0"/>
              <a:t>1Byte=8 bits</a:t>
            </a:r>
          </a:p>
          <a:p>
            <a:r>
              <a:rPr lang="en-US" dirty="0"/>
              <a:t>1 Nibble=4 bits</a:t>
            </a:r>
          </a:p>
          <a:p>
            <a:r>
              <a:rPr lang="en-US" dirty="0"/>
              <a:t>1 Word= 32 bits</a:t>
            </a:r>
          </a:p>
          <a:p>
            <a:r>
              <a:rPr lang="en-US" dirty="0"/>
              <a:t>Half-word=16 bits</a:t>
            </a:r>
          </a:p>
          <a:p>
            <a:r>
              <a:rPr lang="en-US" dirty="0"/>
              <a:t>Double Word=64  bits</a:t>
            </a:r>
            <a:endParaRPr lang="en-IN" dirty="0"/>
          </a:p>
        </p:txBody>
      </p:sp>
      <p:sp>
        <p:nvSpPr>
          <p:cNvPr id="4" name="Slide Number Placeholder 3">
            <a:extLst>
              <a:ext uri="{FF2B5EF4-FFF2-40B4-BE49-F238E27FC236}">
                <a16:creationId xmlns:a16="http://schemas.microsoft.com/office/drawing/2014/main" id="{8EA3FEAF-7484-9A21-0703-66ACC527A2D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69</a:t>
            </a:fld>
            <a:endParaRPr lang="en-US"/>
          </a:p>
        </p:txBody>
      </p:sp>
    </p:spTree>
    <p:extLst>
      <p:ext uri="{BB962C8B-B14F-4D97-AF65-F5344CB8AC3E}">
        <p14:creationId xmlns:p14="http://schemas.microsoft.com/office/powerpoint/2010/main" val="38975578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9"/>
          <p:cNvSpPr txBox="1">
            <a:spLocks noGrp="1"/>
          </p:cNvSpPr>
          <p:nvPr>
            <p:ph type="title"/>
          </p:nvPr>
        </p:nvSpPr>
        <p:spPr>
          <a:xfrm>
            <a:off x="-383175" y="0"/>
            <a:ext cx="7303200" cy="788700"/>
          </a:xfrm>
          <a:prstGeom prst="rect">
            <a:avLst/>
          </a:prstGeom>
          <a:noFill/>
          <a:ln>
            <a:noFill/>
          </a:ln>
        </p:spPr>
        <p:txBody>
          <a:bodyPr spcFirstLastPara="1" wrap="square" lIns="91425" tIns="45700" rIns="91425" bIns="45700" anchor="b" anchorCtr="0">
            <a:noAutofit/>
          </a:bodyPr>
          <a:lstStyle/>
          <a:p>
            <a:pPr marL="0" lvl="0" indent="0" algn="ctr" rtl="0">
              <a:lnSpc>
                <a:spcPct val="100000"/>
              </a:lnSpc>
              <a:spcBef>
                <a:spcPts val="0"/>
              </a:spcBef>
              <a:spcAft>
                <a:spcPts val="0"/>
              </a:spcAft>
              <a:buSzPts val="1400"/>
              <a:buNone/>
            </a:pPr>
            <a:r>
              <a:rPr lang="en-US" sz="3000" b="1">
                <a:latin typeface="Arial"/>
                <a:ea typeface="Arial"/>
                <a:cs typeface="Arial"/>
                <a:sym typeface="Arial"/>
              </a:rPr>
              <a:t>Advantages of Digital Electronics</a:t>
            </a:r>
            <a:endParaRPr sz="2100"/>
          </a:p>
        </p:txBody>
      </p:sp>
      <p:sp>
        <p:nvSpPr>
          <p:cNvPr id="112" name="Google Shape;112;p9"/>
          <p:cNvSpPr txBox="1">
            <a:spLocks noGrp="1"/>
          </p:cNvSpPr>
          <p:nvPr>
            <p:ph type="body" idx="2"/>
          </p:nvPr>
        </p:nvSpPr>
        <p:spPr>
          <a:xfrm>
            <a:off x="133725" y="962025"/>
            <a:ext cx="8265900" cy="5552100"/>
          </a:xfrm>
          <a:prstGeom prst="rect">
            <a:avLst/>
          </a:prstGeom>
          <a:noFill/>
          <a:ln>
            <a:noFill/>
          </a:ln>
        </p:spPr>
        <p:txBody>
          <a:bodyPr spcFirstLastPara="1" wrap="square" lIns="91425" tIns="45700" rIns="91425" bIns="45700" anchor="t" anchorCtr="0">
            <a:normAutofit fontScale="40000" lnSpcReduction="20000"/>
          </a:bodyPr>
          <a:lstStyle/>
          <a:p>
            <a:pPr marL="0" lvl="0" indent="0" algn="just" rtl="0">
              <a:lnSpc>
                <a:spcPct val="150000"/>
              </a:lnSpc>
              <a:spcBef>
                <a:spcPts val="640"/>
              </a:spcBef>
              <a:spcAft>
                <a:spcPts val="0"/>
              </a:spcAft>
              <a:buNone/>
            </a:pPr>
            <a:r>
              <a:rPr lang="en-US" sz="3707">
                <a:solidFill>
                  <a:srgbClr val="000000"/>
                </a:solidFill>
                <a:latin typeface="arial"/>
                <a:ea typeface="arial"/>
                <a:cs typeface="arial"/>
                <a:sym typeface="arial"/>
              </a:rPr>
              <a:t>The main advantages of Digital signals are cleared from following points:</a:t>
            </a:r>
            <a:endParaRPr sz="2007"/>
          </a:p>
          <a:p>
            <a:pPr marL="0" lvl="0" indent="0" algn="just" rtl="0">
              <a:lnSpc>
                <a:spcPct val="150000"/>
              </a:lnSpc>
              <a:spcBef>
                <a:spcPts val="640"/>
              </a:spcBef>
              <a:spcAft>
                <a:spcPts val="0"/>
              </a:spcAft>
              <a:buSzPct val="215767"/>
              <a:buNone/>
            </a:pPr>
            <a:r>
              <a:rPr lang="en-US" sz="3707">
                <a:solidFill>
                  <a:srgbClr val="000000"/>
                </a:solidFill>
                <a:latin typeface="arial"/>
                <a:ea typeface="arial"/>
                <a:cs typeface="arial"/>
                <a:sym typeface="arial"/>
              </a:rPr>
              <a:t>1. Digital data can be processed and transmitted more efficiently and reliably than analog data.</a:t>
            </a:r>
            <a:endParaRPr sz="2007"/>
          </a:p>
          <a:p>
            <a:pPr marL="0" lvl="0" indent="0" algn="just" rtl="0">
              <a:lnSpc>
                <a:spcPct val="150000"/>
              </a:lnSpc>
              <a:spcBef>
                <a:spcPts val="640"/>
              </a:spcBef>
              <a:spcAft>
                <a:spcPts val="0"/>
              </a:spcAft>
              <a:buSzPct val="215767"/>
              <a:buNone/>
            </a:pPr>
            <a:r>
              <a:rPr lang="en-US" sz="3707">
                <a:solidFill>
                  <a:srgbClr val="000000"/>
                </a:solidFill>
                <a:latin typeface="arial"/>
                <a:ea typeface="arial"/>
                <a:cs typeface="arial"/>
                <a:sym typeface="arial"/>
              </a:rPr>
              <a:t>2. Digital devices deal with two states like HIGH or 1 and LOW or 0. So this system is very simple and accurate. </a:t>
            </a:r>
            <a:endParaRPr sz="2007"/>
          </a:p>
          <a:p>
            <a:pPr marL="0" lvl="0" indent="0" algn="just" rtl="0">
              <a:lnSpc>
                <a:spcPct val="150000"/>
              </a:lnSpc>
              <a:spcBef>
                <a:spcPts val="640"/>
              </a:spcBef>
              <a:spcAft>
                <a:spcPts val="0"/>
              </a:spcAft>
              <a:buSzPct val="215767"/>
              <a:buNone/>
            </a:pPr>
            <a:r>
              <a:rPr lang="en-US" sz="3707">
                <a:solidFill>
                  <a:srgbClr val="000000"/>
                </a:solidFill>
                <a:latin typeface="arial"/>
                <a:ea typeface="arial"/>
                <a:cs typeface="arial"/>
                <a:sym typeface="arial"/>
              </a:rPr>
              <a:t>3. Digital signals have a great advantage when storage is necessary e.g. music when converted to digital form can be stored more compactly and output show great accuracy and clarity than analog form.</a:t>
            </a:r>
            <a:endParaRPr sz="2007"/>
          </a:p>
          <a:p>
            <a:pPr marL="0" lvl="0" indent="0" algn="just" rtl="0">
              <a:lnSpc>
                <a:spcPct val="150000"/>
              </a:lnSpc>
              <a:spcBef>
                <a:spcPts val="640"/>
              </a:spcBef>
              <a:spcAft>
                <a:spcPts val="0"/>
              </a:spcAft>
              <a:buSzPct val="215767"/>
              <a:buNone/>
            </a:pPr>
            <a:r>
              <a:rPr lang="en-US" sz="3707">
                <a:solidFill>
                  <a:srgbClr val="000000"/>
                </a:solidFill>
                <a:latin typeface="arial"/>
                <a:ea typeface="arial"/>
                <a:cs typeface="arial"/>
                <a:sym typeface="arial"/>
              </a:rPr>
              <a:t>4. Noise (unwanted voltage fluctuations) does not affect digital data nearly as much as it does analog signals. </a:t>
            </a:r>
            <a:endParaRPr sz="2007"/>
          </a:p>
          <a:p>
            <a:pPr marL="0" lvl="0" indent="0" algn="just" rtl="0">
              <a:lnSpc>
                <a:spcPct val="150000"/>
              </a:lnSpc>
              <a:spcBef>
                <a:spcPts val="640"/>
              </a:spcBef>
              <a:spcAft>
                <a:spcPts val="0"/>
              </a:spcAft>
              <a:buSzPct val="215767"/>
              <a:buNone/>
            </a:pPr>
            <a:r>
              <a:rPr lang="en-US" sz="3707">
                <a:solidFill>
                  <a:srgbClr val="000000"/>
                </a:solidFill>
                <a:latin typeface="arial"/>
                <a:ea typeface="arial"/>
                <a:cs typeface="arial"/>
                <a:sym typeface="arial"/>
              </a:rPr>
              <a:t>5. The display of data is more easier to read in digital system than the display of analog system. For example Analog multimeter and Digital multimeter.</a:t>
            </a:r>
            <a:endParaRPr sz="2007"/>
          </a:p>
          <a:p>
            <a:pPr marL="0" lvl="0" indent="0" algn="just" rtl="0">
              <a:lnSpc>
                <a:spcPct val="150000"/>
              </a:lnSpc>
              <a:spcBef>
                <a:spcPts val="640"/>
              </a:spcBef>
              <a:spcAft>
                <a:spcPts val="0"/>
              </a:spcAft>
              <a:buSzPct val="215767"/>
              <a:buNone/>
            </a:pPr>
            <a:r>
              <a:rPr lang="en-US" sz="3707">
                <a:solidFill>
                  <a:srgbClr val="000000"/>
                </a:solidFill>
                <a:latin typeface="arial"/>
                <a:ea typeface="arial"/>
                <a:cs typeface="arial"/>
                <a:sym typeface="arial"/>
              </a:rPr>
              <a:t>6. Digital Signals have high degree of security of data and this advantage has great importance in military operation.</a:t>
            </a:r>
            <a:endParaRPr sz="2007"/>
          </a:p>
          <a:p>
            <a:pPr marL="0" lvl="0" indent="0" algn="just" rtl="0">
              <a:lnSpc>
                <a:spcPct val="150000"/>
              </a:lnSpc>
              <a:spcBef>
                <a:spcPts val="640"/>
              </a:spcBef>
              <a:spcAft>
                <a:spcPts val="0"/>
              </a:spcAft>
              <a:buSzPct val="215767"/>
              <a:buNone/>
            </a:pPr>
            <a:r>
              <a:rPr lang="en-US" sz="3707">
                <a:solidFill>
                  <a:srgbClr val="000000"/>
                </a:solidFill>
                <a:latin typeface="arial"/>
                <a:ea typeface="arial"/>
                <a:cs typeface="arial"/>
                <a:sym typeface="arial"/>
              </a:rPr>
              <a:t>7. The size of Digital device is very small due to Digital ICs and these ICs are very cheap. Digital clock, calculator and semiconductor memories etc. are example of Digital electronics devices used by nearly everyone</a:t>
            </a:r>
            <a:r>
              <a:rPr lang="en-US" sz="2900">
                <a:solidFill>
                  <a:srgbClr val="000000"/>
                </a:solidFill>
                <a:latin typeface="arial"/>
                <a:ea typeface="arial"/>
                <a:cs typeface="arial"/>
                <a:sym typeface="arial"/>
              </a:rPr>
              <a:t>.  </a:t>
            </a:r>
            <a:endParaRPr/>
          </a:p>
        </p:txBody>
      </p:sp>
      <p:sp>
        <p:nvSpPr>
          <p:cNvPr id="113" name="Google Shape;113;p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7</a:t>
            </a:fld>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15"/>
          <p:cNvSpPr txBox="1">
            <a:spLocks noGrp="1"/>
          </p:cNvSpPr>
          <p:nvPr>
            <p:ph type="title"/>
          </p:nvPr>
        </p:nvSpPr>
        <p:spPr>
          <a:xfrm>
            <a:off x="0" y="-1"/>
            <a:ext cx="6477000" cy="839449"/>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sz="4400" b="1" dirty="0">
                <a:solidFill>
                  <a:srgbClr val="0C0C0C"/>
                </a:solidFill>
              </a:rPr>
              <a:t>.</a:t>
            </a:r>
            <a:endParaRPr sz="4400" b="1" dirty="0">
              <a:solidFill>
                <a:srgbClr val="0C0C0C"/>
              </a:solidFill>
            </a:endParaRPr>
          </a:p>
        </p:txBody>
      </p:sp>
      <p:sp>
        <p:nvSpPr>
          <p:cNvPr id="140" name="Google Shape;140;p15"/>
          <p:cNvSpPr txBox="1">
            <a:spLocks noGrp="1"/>
          </p:cNvSpPr>
          <p:nvPr>
            <p:ph type="body" idx="1"/>
          </p:nvPr>
        </p:nvSpPr>
        <p:spPr>
          <a:xfrm>
            <a:off x="164891" y="1064302"/>
            <a:ext cx="8844197" cy="5292048"/>
          </a:xfrm>
          <a:prstGeom prst="rect">
            <a:avLst/>
          </a:prstGeom>
          <a:noFill/>
          <a:ln>
            <a:noFill/>
          </a:ln>
        </p:spPr>
        <p:txBody>
          <a:bodyPr spcFirstLastPara="1" wrap="square" lIns="91425" tIns="45700" rIns="91425" bIns="45700" anchor="t" anchorCtr="0">
            <a:noAutofit/>
          </a:bodyPr>
          <a:lstStyle/>
          <a:p>
            <a:pPr marL="114300" lvl="0" indent="0" algn="ctr" rtl="0">
              <a:lnSpc>
                <a:spcPct val="100000"/>
              </a:lnSpc>
              <a:spcBef>
                <a:spcPts val="360"/>
              </a:spcBef>
              <a:spcAft>
                <a:spcPts val="0"/>
              </a:spcAft>
              <a:buSzPts val="1800"/>
              <a:buNone/>
            </a:pPr>
            <a:endParaRPr sz="2400"/>
          </a:p>
          <a:p>
            <a:pPr marL="114300" lvl="0" indent="0" algn="ctr" rtl="0">
              <a:lnSpc>
                <a:spcPct val="100000"/>
              </a:lnSpc>
              <a:spcBef>
                <a:spcPts val="360"/>
              </a:spcBef>
              <a:spcAft>
                <a:spcPts val="0"/>
              </a:spcAft>
              <a:buSzPts val="1800"/>
              <a:buNone/>
            </a:pPr>
            <a:endParaRPr sz="2400"/>
          </a:p>
          <a:p>
            <a:pPr marL="114300" lvl="0" indent="0" algn="ctr" rtl="0">
              <a:lnSpc>
                <a:spcPct val="100000"/>
              </a:lnSpc>
              <a:spcBef>
                <a:spcPts val="360"/>
              </a:spcBef>
              <a:spcAft>
                <a:spcPts val="0"/>
              </a:spcAft>
              <a:buSzPts val="1800"/>
              <a:buNone/>
            </a:pPr>
            <a:endParaRPr sz="2400"/>
          </a:p>
          <a:p>
            <a:pPr marL="114300" lvl="0" indent="0" algn="ctr" rtl="0">
              <a:lnSpc>
                <a:spcPct val="100000"/>
              </a:lnSpc>
              <a:spcBef>
                <a:spcPts val="360"/>
              </a:spcBef>
              <a:spcAft>
                <a:spcPts val="0"/>
              </a:spcAft>
              <a:buSzPts val="1800"/>
              <a:buNone/>
            </a:pPr>
            <a:endParaRPr sz="2400"/>
          </a:p>
          <a:p>
            <a:pPr marL="114300" lvl="0" indent="0" algn="ctr" rtl="0">
              <a:lnSpc>
                <a:spcPct val="100000"/>
              </a:lnSpc>
              <a:spcBef>
                <a:spcPts val="360"/>
              </a:spcBef>
              <a:spcAft>
                <a:spcPts val="0"/>
              </a:spcAft>
              <a:buSzPts val="1800"/>
              <a:buNone/>
            </a:pPr>
            <a:endParaRPr sz="2400"/>
          </a:p>
          <a:p>
            <a:pPr marL="114300" lvl="0" indent="0" algn="ctr" rtl="0">
              <a:lnSpc>
                <a:spcPct val="100000"/>
              </a:lnSpc>
              <a:spcBef>
                <a:spcPts val="360"/>
              </a:spcBef>
              <a:spcAft>
                <a:spcPts val="0"/>
              </a:spcAft>
              <a:buSzPts val="1800"/>
              <a:buNone/>
            </a:pPr>
            <a:r>
              <a:rPr lang="en-US" sz="6000" b="1"/>
              <a:t>LOGIC GATES</a:t>
            </a:r>
            <a:endParaRPr sz="6000" b="1"/>
          </a:p>
        </p:txBody>
      </p:sp>
      <p:sp>
        <p:nvSpPr>
          <p:cNvPr id="141" name="Google Shape;141;p1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70</a:t>
            </a:fld>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24"/>
          <p:cNvSpPr txBox="1">
            <a:spLocks noGrp="1"/>
          </p:cNvSpPr>
          <p:nvPr>
            <p:ph type="title"/>
          </p:nvPr>
        </p:nvSpPr>
        <p:spPr>
          <a:xfrm>
            <a:off x="0" y="-1"/>
            <a:ext cx="6477000" cy="839449"/>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sz="4400" b="1">
                <a:solidFill>
                  <a:srgbClr val="0C0C0C"/>
                </a:solidFill>
              </a:rPr>
              <a:t>LOGIC GATES</a:t>
            </a:r>
            <a:endParaRPr sz="4400" b="1">
              <a:solidFill>
                <a:srgbClr val="0C0C0C"/>
              </a:solidFill>
            </a:endParaRPr>
          </a:p>
        </p:txBody>
      </p:sp>
      <p:sp>
        <p:nvSpPr>
          <p:cNvPr id="147" name="Google Shape;147;p24"/>
          <p:cNvSpPr txBox="1">
            <a:spLocks noGrp="1"/>
          </p:cNvSpPr>
          <p:nvPr>
            <p:ph type="body" idx="1"/>
          </p:nvPr>
        </p:nvSpPr>
        <p:spPr>
          <a:xfrm>
            <a:off x="164891" y="1064302"/>
            <a:ext cx="8844197" cy="5292048"/>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360"/>
              </a:spcBef>
              <a:spcAft>
                <a:spcPts val="0"/>
              </a:spcAft>
              <a:buClr>
                <a:srgbClr val="595959"/>
              </a:buClr>
              <a:buSzPts val="1800"/>
              <a:buFont typeface="Arial"/>
              <a:buNone/>
            </a:pPr>
            <a:r>
              <a:rPr lang="en-US">
                <a:solidFill>
                  <a:schemeClr val="dk1"/>
                </a:solidFill>
                <a:latin typeface="Arial"/>
                <a:ea typeface="Arial"/>
                <a:cs typeface="Arial"/>
                <a:sym typeface="Arial"/>
              </a:rPr>
              <a:t>It is an electronic or logic circuit having one or more then one inputs and only one output. Logic gates are the basic building blocks of any digital circuit.</a:t>
            </a:r>
            <a:endParaRPr>
              <a:solidFill>
                <a:schemeClr val="dk1"/>
              </a:solidFill>
              <a:latin typeface="Arial"/>
              <a:ea typeface="Arial"/>
              <a:cs typeface="Arial"/>
              <a:sym typeface="Arial"/>
            </a:endParaRPr>
          </a:p>
          <a:p>
            <a:pPr marL="0" lvl="0" indent="0" algn="l" rtl="0">
              <a:lnSpc>
                <a:spcPct val="115000"/>
              </a:lnSpc>
              <a:spcBef>
                <a:spcPts val="1200"/>
              </a:spcBef>
              <a:spcAft>
                <a:spcPts val="0"/>
              </a:spcAft>
              <a:buClr>
                <a:srgbClr val="595959"/>
              </a:buClr>
              <a:buSzPts val="1800"/>
              <a:buFont typeface="Arial"/>
              <a:buNone/>
            </a:pPr>
            <a:r>
              <a:rPr lang="en-US">
                <a:solidFill>
                  <a:schemeClr val="dk1"/>
                </a:solidFill>
                <a:latin typeface="Arial"/>
                <a:ea typeface="Arial"/>
                <a:cs typeface="Arial"/>
                <a:sym typeface="Arial"/>
              </a:rPr>
              <a:t>There are three types of logic gates:</a:t>
            </a:r>
            <a:endParaRPr>
              <a:solidFill>
                <a:schemeClr val="dk1"/>
              </a:solidFill>
              <a:latin typeface="Arial"/>
              <a:ea typeface="Arial"/>
              <a:cs typeface="Arial"/>
              <a:sym typeface="Arial"/>
            </a:endParaRPr>
          </a:p>
          <a:p>
            <a:pPr marL="0" lvl="0" indent="0" algn="l" rtl="0">
              <a:lnSpc>
                <a:spcPct val="115000"/>
              </a:lnSpc>
              <a:spcBef>
                <a:spcPts val="1200"/>
              </a:spcBef>
              <a:spcAft>
                <a:spcPts val="0"/>
              </a:spcAft>
              <a:buClr>
                <a:srgbClr val="595959"/>
              </a:buClr>
              <a:buSzPts val="1800"/>
              <a:buNone/>
            </a:pPr>
            <a:r>
              <a:rPr lang="en-US">
                <a:solidFill>
                  <a:schemeClr val="dk1"/>
                </a:solidFill>
                <a:latin typeface="Arial"/>
                <a:ea typeface="Arial"/>
                <a:cs typeface="Arial"/>
                <a:sym typeface="Arial"/>
              </a:rPr>
              <a:t>1. Basic gate</a:t>
            </a:r>
            <a:endParaRPr>
              <a:solidFill>
                <a:schemeClr val="dk1"/>
              </a:solidFill>
              <a:latin typeface="Arial"/>
              <a:ea typeface="Arial"/>
              <a:cs typeface="Arial"/>
              <a:sym typeface="Arial"/>
            </a:endParaRPr>
          </a:p>
          <a:p>
            <a:pPr marL="0" lvl="0" indent="0" algn="l" rtl="0">
              <a:lnSpc>
                <a:spcPct val="115000"/>
              </a:lnSpc>
              <a:spcBef>
                <a:spcPts val="360"/>
              </a:spcBef>
              <a:spcAft>
                <a:spcPts val="0"/>
              </a:spcAft>
              <a:buClr>
                <a:srgbClr val="595959"/>
              </a:buClr>
              <a:buSzPts val="1800"/>
              <a:buNone/>
            </a:pPr>
            <a:r>
              <a:rPr lang="en-US">
                <a:solidFill>
                  <a:schemeClr val="dk1"/>
                </a:solidFill>
                <a:latin typeface="Arial"/>
                <a:ea typeface="Arial"/>
                <a:cs typeface="Arial"/>
                <a:sym typeface="Arial"/>
              </a:rPr>
              <a:t>2. Universal gate</a:t>
            </a:r>
            <a:endParaRPr>
              <a:solidFill>
                <a:schemeClr val="dk1"/>
              </a:solidFill>
              <a:latin typeface="Arial"/>
              <a:ea typeface="Arial"/>
              <a:cs typeface="Arial"/>
              <a:sym typeface="Arial"/>
            </a:endParaRPr>
          </a:p>
          <a:p>
            <a:pPr marL="0" lvl="0" indent="0" algn="l" rtl="0">
              <a:lnSpc>
                <a:spcPct val="115000"/>
              </a:lnSpc>
              <a:spcBef>
                <a:spcPts val="360"/>
              </a:spcBef>
              <a:spcAft>
                <a:spcPts val="0"/>
              </a:spcAft>
              <a:buClr>
                <a:srgbClr val="595959"/>
              </a:buClr>
              <a:buSzPts val="1800"/>
              <a:buNone/>
            </a:pPr>
            <a:r>
              <a:rPr lang="en-US">
                <a:solidFill>
                  <a:schemeClr val="dk1"/>
                </a:solidFill>
                <a:latin typeface="Arial"/>
                <a:ea typeface="Arial"/>
                <a:cs typeface="Arial"/>
                <a:sym typeface="Arial"/>
              </a:rPr>
              <a:t>3. Special purpose gate</a:t>
            </a:r>
            <a:endParaRPr>
              <a:solidFill>
                <a:schemeClr val="dk1"/>
              </a:solidFill>
              <a:latin typeface="Arial"/>
              <a:ea typeface="Arial"/>
              <a:cs typeface="Arial"/>
              <a:sym typeface="Arial"/>
            </a:endParaRPr>
          </a:p>
          <a:p>
            <a:pPr marL="0" lvl="0" indent="0" algn="l" rtl="0">
              <a:lnSpc>
                <a:spcPct val="100000"/>
              </a:lnSpc>
              <a:spcBef>
                <a:spcPts val="360"/>
              </a:spcBef>
              <a:spcAft>
                <a:spcPts val="0"/>
              </a:spcAft>
              <a:buSzPts val="1100"/>
              <a:buFont typeface="Arial"/>
              <a:buNone/>
            </a:pPr>
            <a:endParaRPr sz="2400">
              <a:solidFill>
                <a:srgbClr val="595959"/>
              </a:solidFill>
              <a:latin typeface="Arial"/>
              <a:ea typeface="Arial"/>
              <a:cs typeface="Arial"/>
              <a:sym typeface="Arial"/>
            </a:endParaRPr>
          </a:p>
        </p:txBody>
      </p:sp>
      <p:sp>
        <p:nvSpPr>
          <p:cNvPr id="148" name="Google Shape;148;p2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71</a:t>
            </a:fld>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25"/>
          <p:cNvSpPr txBox="1">
            <a:spLocks noGrp="1"/>
          </p:cNvSpPr>
          <p:nvPr>
            <p:ph type="title"/>
          </p:nvPr>
        </p:nvSpPr>
        <p:spPr>
          <a:xfrm>
            <a:off x="0" y="-1"/>
            <a:ext cx="6477000" cy="839449"/>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sz="4400" b="1">
                <a:solidFill>
                  <a:srgbClr val="0C0C0C"/>
                </a:solidFill>
              </a:rPr>
              <a:t>BASIC GATES</a:t>
            </a:r>
            <a:endParaRPr sz="4400" b="1">
              <a:solidFill>
                <a:srgbClr val="0C0C0C"/>
              </a:solidFill>
            </a:endParaRPr>
          </a:p>
        </p:txBody>
      </p:sp>
      <p:sp>
        <p:nvSpPr>
          <p:cNvPr id="154" name="Google Shape;154;p25"/>
          <p:cNvSpPr txBox="1">
            <a:spLocks noGrp="1"/>
          </p:cNvSpPr>
          <p:nvPr>
            <p:ph type="body" idx="1"/>
          </p:nvPr>
        </p:nvSpPr>
        <p:spPr>
          <a:xfrm>
            <a:off x="164891" y="1064302"/>
            <a:ext cx="8844197" cy="5292048"/>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360"/>
              </a:spcBef>
              <a:spcAft>
                <a:spcPts val="0"/>
              </a:spcAft>
              <a:buClr>
                <a:srgbClr val="595959"/>
              </a:buClr>
              <a:buSzPts val="1800"/>
              <a:buFont typeface="Arial"/>
              <a:buNone/>
            </a:pPr>
            <a:r>
              <a:rPr lang="en-US" sz="3200">
                <a:solidFill>
                  <a:schemeClr val="dk1"/>
                </a:solidFill>
                <a:latin typeface="Arial"/>
                <a:ea typeface="Arial"/>
                <a:cs typeface="Arial"/>
                <a:sym typeface="Arial"/>
              </a:rPr>
              <a:t>It is an electronic circuit which is used to perform basic operation is known as basic gate. There are three types of basic gates:</a:t>
            </a:r>
            <a:endParaRPr sz="3200">
              <a:solidFill>
                <a:schemeClr val="dk1"/>
              </a:solidFill>
              <a:latin typeface="Arial"/>
              <a:ea typeface="Arial"/>
              <a:cs typeface="Arial"/>
              <a:sym typeface="Arial"/>
            </a:endParaRPr>
          </a:p>
          <a:p>
            <a:pPr marL="0" lvl="0" indent="0" algn="l" rtl="0">
              <a:lnSpc>
                <a:spcPct val="115000"/>
              </a:lnSpc>
              <a:spcBef>
                <a:spcPts val="1200"/>
              </a:spcBef>
              <a:spcAft>
                <a:spcPts val="0"/>
              </a:spcAft>
              <a:buClr>
                <a:srgbClr val="595959"/>
              </a:buClr>
              <a:buSzPts val="1800"/>
              <a:buNone/>
            </a:pPr>
            <a:r>
              <a:rPr lang="en-US" sz="3200">
                <a:solidFill>
                  <a:schemeClr val="dk1"/>
                </a:solidFill>
                <a:latin typeface="Arial"/>
                <a:ea typeface="Arial"/>
                <a:cs typeface="Arial"/>
                <a:sym typeface="Arial"/>
              </a:rPr>
              <a:t>1. AND gate</a:t>
            </a:r>
            <a:endParaRPr sz="3200">
              <a:solidFill>
                <a:schemeClr val="dk1"/>
              </a:solidFill>
              <a:latin typeface="Arial"/>
              <a:ea typeface="Arial"/>
              <a:cs typeface="Arial"/>
              <a:sym typeface="Arial"/>
            </a:endParaRPr>
          </a:p>
          <a:p>
            <a:pPr marL="0" lvl="0" indent="0" algn="l" rtl="0">
              <a:lnSpc>
                <a:spcPct val="115000"/>
              </a:lnSpc>
              <a:spcBef>
                <a:spcPts val="360"/>
              </a:spcBef>
              <a:spcAft>
                <a:spcPts val="0"/>
              </a:spcAft>
              <a:buClr>
                <a:srgbClr val="595959"/>
              </a:buClr>
              <a:buSzPts val="1800"/>
              <a:buNone/>
            </a:pPr>
            <a:r>
              <a:rPr lang="en-US" sz="3200">
                <a:solidFill>
                  <a:schemeClr val="dk1"/>
                </a:solidFill>
                <a:latin typeface="Arial"/>
                <a:ea typeface="Arial"/>
                <a:cs typeface="Arial"/>
                <a:sym typeface="Arial"/>
              </a:rPr>
              <a:t>2. OR gate</a:t>
            </a:r>
            <a:endParaRPr sz="3200">
              <a:solidFill>
                <a:schemeClr val="dk1"/>
              </a:solidFill>
              <a:latin typeface="Arial"/>
              <a:ea typeface="Arial"/>
              <a:cs typeface="Arial"/>
              <a:sym typeface="Arial"/>
            </a:endParaRPr>
          </a:p>
          <a:p>
            <a:pPr marL="0" lvl="0" indent="0" algn="l" rtl="0">
              <a:lnSpc>
                <a:spcPct val="115000"/>
              </a:lnSpc>
              <a:spcBef>
                <a:spcPts val="360"/>
              </a:spcBef>
              <a:spcAft>
                <a:spcPts val="0"/>
              </a:spcAft>
              <a:buClr>
                <a:srgbClr val="595959"/>
              </a:buClr>
              <a:buSzPts val="1800"/>
              <a:buNone/>
            </a:pPr>
            <a:r>
              <a:rPr lang="en-US" sz="3200">
                <a:solidFill>
                  <a:schemeClr val="dk1"/>
                </a:solidFill>
                <a:latin typeface="Arial"/>
                <a:ea typeface="Arial"/>
                <a:cs typeface="Arial"/>
                <a:sym typeface="Arial"/>
              </a:rPr>
              <a:t>3. NOT gate</a:t>
            </a:r>
            <a:endParaRPr sz="2400">
              <a:solidFill>
                <a:schemeClr val="dk1"/>
              </a:solidFill>
              <a:latin typeface="Arial"/>
              <a:ea typeface="Arial"/>
              <a:cs typeface="Arial"/>
              <a:sym typeface="Arial"/>
            </a:endParaRPr>
          </a:p>
        </p:txBody>
      </p:sp>
      <p:sp>
        <p:nvSpPr>
          <p:cNvPr id="155" name="Google Shape;155;p2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72</a:t>
            </a:fld>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26"/>
          <p:cNvSpPr txBox="1">
            <a:spLocks noGrp="1"/>
          </p:cNvSpPr>
          <p:nvPr>
            <p:ph type="title"/>
          </p:nvPr>
        </p:nvSpPr>
        <p:spPr>
          <a:xfrm>
            <a:off x="0" y="-1"/>
            <a:ext cx="6477000" cy="839449"/>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sz="4400" b="1">
                <a:solidFill>
                  <a:srgbClr val="0C0C0C"/>
                </a:solidFill>
              </a:rPr>
              <a:t>AND GATE</a:t>
            </a:r>
            <a:endParaRPr sz="4400" b="1">
              <a:solidFill>
                <a:srgbClr val="0C0C0C"/>
              </a:solidFill>
            </a:endParaRPr>
          </a:p>
        </p:txBody>
      </p:sp>
      <p:sp>
        <p:nvSpPr>
          <p:cNvPr id="161" name="Google Shape;161;p26"/>
          <p:cNvSpPr txBox="1">
            <a:spLocks noGrp="1"/>
          </p:cNvSpPr>
          <p:nvPr>
            <p:ph type="body" idx="1"/>
          </p:nvPr>
        </p:nvSpPr>
        <p:spPr>
          <a:xfrm>
            <a:off x="164891" y="1064302"/>
            <a:ext cx="8844197" cy="5292048"/>
          </a:xfrm>
          <a:prstGeom prst="rect">
            <a:avLst/>
          </a:prstGeom>
          <a:noFill/>
          <a:ln>
            <a:noFill/>
          </a:ln>
        </p:spPr>
        <p:txBody>
          <a:bodyPr spcFirstLastPara="1" wrap="square" lIns="91425" tIns="45700" rIns="91425" bIns="45700" anchor="t" anchorCtr="0">
            <a:noAutofit/>
          </a:bodyPr>
          <a:lstStyle/>
          <a:p>
            <a:pPr marL="342900" lvl="0" indent="-342900" algn="just" rtl="0">
              <a:lnSpc>
                <a:spcPct val="115000"/>
              </a:lnSpc>
              <a:spcBef>
                <a:spcPts val="360"/>
              </a:spcBef>
              <a:spcAft>
                <a:spcPts val="0"/>
              </a:spcAft>
              <a:buSzPts val="1100"/>
              <a:buChar char="•"/>
            </a:pPr>
            <a:r>
              <a:rPr lang="en-US" sz="2000">
                <a:solidFill>
                  <a:schemeClr val="dk1"/>
                </a:solidFill>
                <a:latin typeface="Arial"/>
                <a:ea typeface="Arial"/>
                <a:cs typeface="Arial"/>
                <a:sym typeface="Arial"/>
              </a:rPr>
              <a:t>It is a basic gate which is used to perform AND (*) operation.  </a:t>
            </a:r>
            <a:endParaRPr sz="2000">
              <a:solidFill>
                <a:schemeClr val="dk1"/>
              </a:solidFill>
              <a:latin typeface="Arial"/>
              <a:ea typeface="Arial"/>
              <a:cs typeface="Arial"/>
              <a:sym typeface="Arial"/>
            </a:endParaRPr>
          </a:p>
          <a:p>
            <a:pPr marL="342900" lvl="0" indent="-342900" algn="just" rtl="0">
              <a:lnSpc>
                <a:spcPct val="115000"/>
              </a:lnSpc>
              <a:spcBef>
                <a:spcPts val="360"/>
              </a:spcBef>
              <a:spcAft>
                <a:spcPts val="0"/>
              </a:spcAft>
              <a:buSzPts val="1100"/>
              <a:buChar char="•"/>
            </a:pPr>
            <a:r>
              <a:rPr lang="en-US" sz="2000">
                <a:solidFill>
                  <a:schemeClr val="dk1"/>
                </a:solidFill>
                <a:latin typeface="Arial"/>
                <a:ea typeface="Arial"/>
                <a:cs typeface="Arial"/>
                <a:sym typeface="Arial"/>
              </a:rPr>
              <a:t>An AND gate  has two or more inputs and a single output. </a:t>
            </a:r>
            <a:endParaRPr/>
          </a:p>
          <a:p>
            <a:pPr marL="342900" lvl="0" indent="-342900" algn="just" rtl="0">
              <a:lnSpc>
                <a:spcPct val="115000"/>
              </a:lnSpc>
              <a:spcBef>
                <a:spcPts val="360"/>
              </a:spcBef>
              <a:spcAft>
                <a:spcPts val="0"/>
              </a:spcAft>
              <a:buSzPts val="1100"/>
              <a:buChar char="•"/>
            </a:pPr>
            <a:r>
              <a:rPr lang="en-US" sz="2000">
                <a:solidFill>
                  <a:schemeClr val="dk1"/>
                </a:solidFill>
                <a:latin typeface="Arial"/>
                <a:ea typeface="Arial"/>
                <a:cs typeface="Arial"/>
                <a:sym typeface="Arial"/>
              </a:rPr>
              <a:t>In this gate, the output is 1 when all the inputs are 1. </a:t>
            </a:r>
            <a:endParaRPr/>
          </a:p>
          <a:p>
            <a:pPr marL="342900" lvl="0" indent="-342900" algn="just" rtl="0">
              <a:lnSpc>
                <a:spcPct val="115000"/>
              </a:lnSpc>
              <a:spcBef>
                <a:spcPts val="360"/>
              </a:spcBef>
              <a:spcAft>
                <a:spcPts val="0"/>
              </a:spcAft>
              <a:buSzPts val="1100"/>
              <a:buChar char="•"/>
            </a:pPr>
            <a:r>
              <a:rPr lang="en-US" sz="2000">
                <a:solidFill>
                  <a:schemeClr val="dk1"/>
                </a:solidFill>
                <a:latin typeface="Arial"/>
                <a:ea typeface="Arial"/>
                <a:cs typeface="Arial"/>
                <a:sym typeface="Arial"/>
              </a:rPr>
              <a:t>In other words, the output is high when all the inputs are high. </a:t>
            </a:r>
            <a:endParaRPr/>
          </a:p>
          <a:p>
            <a:pPr marL="342900" lvl="0" indent="-342900" algn="just" rtl="0">
              <a:lnSpc>
                <a:spcPct val="115000"/>
              </a:lnSpc>
              <a:spcBef>
                <a:spcPts val="360"/>
              </a:spcBef>
              <a:spcAft>
                <a:spcPts val="0"/>
              </a:spcAft>
              <a:buSzPts val="1100"/>
              <a:buChar char="•"/>
            </a:pPr>
            <a:r>
              <a:rPr lang="en-US" sz="2000">
                <a:solidFill>
                  <a:schemeClr val="dk1"/>
                </a:solidFill>
                <a:latin typeface="Arial"/>
                <a:ea typeface="Arial"/>
                <a:cs typeface="Arial"/>
                <a:sym typeface="Arial"/>
              </a:rPr>
              <a:t>The most commonly used symbol for an AND gate is as shown with inputs A and B , output Y.</a:t>
            </a:r>
            <a:endParaRPr sz="2000">
              <a:solidFill>
                <a:schemeClr val="dk1"/>
              </a:solidFill>
              <a:latin typeface="Arial"/>
              <a:ea typeface="Arial"/>
              <a:cs typeface="Arial"/>
              <a:sym typeface="Arial"/>
            </a:endParaRPr>
          </a:p>
          <a:p>
            <a:pPr marL="0" lvl="0" indent="0" algn="l" rtl="0">
              <a:lnSpc>
                <a:spcPct val="100000"/>
              </a:lnSpc>
              <a:spcBef>
                <a:spcPts val="360"/>
              </a:spcBef>
              <a:spcAft>
                <a:spcPts val="0"/>
              </a:spcAft>
              <a:buSzPts val="1100"/>
              <a:buFont typeface="Arial"/>
              <a:buNone/>
            </a:pPr>
            <a:endParaRPr sz="2400">
              <a:solidFill>
                <a:srgbClr val="595959"/>
              </a:solidFill>
              <a:latin typeface="Arial"/>
              <a:ea typeface="Arial"/>
              <a:cs typeface="Arial"/>
              <a:sym typeface="Arial"/>
            </a:endParaRPr>
          </a:p>
        </p:txBody>
      </p:sp>
      <p:sp>
        <p:nvSpPr>
          <p:cNvPr id="162" name="Google Shape;162;p2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73</a:t>
            </a:fld>
            <a:endParaRPr/>
          </a:p>
        </p:txBody>
      </p:sp>
      <p:pic>
        <p:nvPicPr>
          <p:cNvPr id="163" name="Google Shape;163;p26"/>
          <p:cNvPicPr preferRelativeResize="0"/>
          <p:nvPr/>
        </p:nvPicPr>
        <p:blipFill rotWithShape="1">
          <a:blip r:embed="rId3">
            <a:alphaModFix/>
          </a:blip>
          <a:srcRect b="32068"/>
          <a:stretch/>
        </p:blipFill>
        <p:spPr>
          <a:xfrm>
            <a:off x="4205971" y="3024524"/>
            <a:ext cx="4049881" cy="3556680"/>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30"/>
          <p:cNvSpPr txBox="1">
            <a:spLocks noGrp="1"/>
          </p:cNvSpPr>
          <p:nvPr>
            <p:ph type="title"/>
          </p:nvPr>
        </p:nvSpPr>
        <p:spPr>
          <a:xfrm>
            <a:off x="0" y="-1"/>
            <a:ext cx="6477000" cy="839449"/>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sz="4400" b="1">
                <a:solidFill>
                  <a:srgbClr val="0C0C0C"/>
                </a:solidFill>
              </a:rPr>
              <a:t>OR GATE</a:t>
            </a:r>
            <a:endParaRPr sz="4400" b="1">
              <a:solidFill>
                <a:srgbClr val="0C0C0C"/>
              </a:solidFill>
            </a:endParaRPr>
          </a:p>
        </p:txBody>
      </p:sp>
      <p:sp>
        <p:nvSpPr>
          <p:cNvPr id="169" name="Google Shape;169;p30"/>
          <p:cNvSpPr txBox="1">
            <a:spLocks noGrp="1"/>
          </p:cNvSpPr>
          <p:nvPr>
            <p:ph type="body" idx="1"/>
          </p:nvPr>
        </p:nvSpPr>
        <p:spPr>
          <a:xfrm>
            <a:off x="164891" y="1064302"/>
            <a:ext cx="8844197" cy="5292048"/>
          </a:xfrm>
          <a:prstGeom prst="rect">
            <a:avLst/>
          </a:prstGeom>
          <a:noFill/>
          <a:ln>
            <a:noFill/>
          </a:ln>
        </p:spPr>
        <p:txBody>
          <a:bodyPr spcFirstLastPara="1" wrap="square" lIns="91425" tIns="45700" rIns="91425" bIns="45700" anchor="t" anchorCtr="0">
            <a:noAutofit/>
          </a:bodyPr>
          <a:lstStyle/>
          <a:p>
            <a:pPr marL="342900" lvl="0" indent="-342900" algn="just" rtl="0">
              <a:lnSpc>
                <a:spcPct val="115000"/>
              </a:lnSpc>
              <a:spcBef>
                <a:spcPts val="360"/>
              </a:spcBef>
              <a:spcAft>
                <a:spcPts val="0"/>
              </a:spcAft>
              <a:buClr>
                <a:srgbClr val="595959"/>
              </a:buClr>
              <a:buSzPts val="1800"/>
              <a:buChar char="•"/>
            </a:pPr>
            <a:r>
              <a:rPr lang="en-US" sz="2000">
                <a:solidFill>
                  <a:schemeClr val="dk1"/>
                </a:solidFill>
                <a:latin typeface="Arial"/>
                <a:ea typeface="Arial"/>
                <a:cs typeface="Arial"/>
                <a:sym typeface="Arial"/>
              </a:rPr>
              <a:t>It is a basic gate which is used to perform OR(+) operation.  </a:t>
            </a:r>
            <a:endParaRPr sz="2000">
              <a:solidFill>
                <a:schemeClr val="dk1"/>
              </a:solidFill>
              <a:latin typeface="Arial"/>
              <a:ea typeface="Arial"/>
              <a:cs typeface="Arial"/>
              <a:sym typeface="Arial"/>
            </a:endParaRPr>
          </a:p>
          <a:p>
            <a:pPr marL="342900" lvl="0" indent="-342900" algn="just" rtl="0">
              <a:lnSpc>
                <a:spcPct val="115000"/>
              </a:lnSpc>
              <a:spcBef>
                <a:spcPts val="360"/>
              </a:spcBef>
              <a:spcAft>
                <a:spcPts val="0"/>
              </a:spcAft>
              <a:buClr>
                <a:srgbClr val="595959"/>
              </a:buClr>
              <a:buSzPts val="1800"/>
              <a:buChar char="•"/>
            </a:pPr>
            <a:r>
              <a:rPr lang="en-US" sz="2000">
                <a:solidFill>
                  <a:schemeClr val="dk1"/>
                </a:solidFill>
                <a:latin typeface="Arial"/>
                <a:ea typeface="Arial"/>
                <a:cs typeface="Arial"/>
                <a:sym typeface="Arial"/>
              </a:rPr>
              <a:t>The OR gate is a digital logic gate with minimum 2 inputs and one output. The output of the OR gate is true only when one or more inputs are true. </a:t>
            </a:r>
            <a:endParaRPr sz="2000">
              <a:solidFill>
                <a:schemeClr val="dk1"/>
              </a:solidFill>
              <a:latin typeface="Arial"/>
              <a:ea typeface="Arial"/>
              <a:cs typeface="Arial"/>
              <a:sym typeface="Arial"/>
            </a:endParaRPr>
          </a:p>
          <a:p>
            <a:pPr marL="342900" lvl="0" indent="-342900" algn="just" rtl="0">
              <a:lnSpc>
                <a:spcPct val="115000"/>
              </a:lnSpc>
              <a:spcBef>
                <a:spcPts val="360"/>
              </a:spcBef>
              <a:spcAft>
                <a:spcPts val="0"/>
              </a:spcAft>
              <a:buClr>
                <a:srgbClr val="595959"/>
              </a:buClr>
              <a:buSzPts val="1800"/>
              <a:buChar char="•"/>
            </a:pPr>
            <a:r>
              <a:rPr lang="en-US" sz="2000">
                <a:solidFill>
                  <a:schemeClr val="dk1"/>
                </a:solidFill>
                <a:latin typeface="Arial"/>
                <a:ea typeface="Arial"/>
                <a:cs typeface="Arial"/>
                <a:sym typeface="Arial"/>
              </a:rPr>
              <a:t>If all the inputs of the gate are false, only then the output of the is false. The symbol and truth table of an OR gate with two inputs is shown.</a:t>
            </a:r>
            <a:endParaRPr sz="2000">
              <a:solidFill>
                <a:schemeClr val="dk1"/>
              </a:solidFill>
              <a:latin typeface="Arial"/>
              <a:ea typeface="Arial"/>
              <a:cs typeface="Arial"/>
              <a:sym typeface="Arial"/>
            </a:endParaRPr>
          </a:p>
          <a:p>
            <a:pPr marL="0" lvl="0" indent="0" algn="l" rtl="0">
              <a:lnSpc>
                <a:spcPct val="100000"/>
              </a:lnSpc>
              <a:spcBef>
                <a:spcPts val="360"/>
              </a:spcBef>
              <a:spcAft>
                <a:spcPts val="0"/>
              </a:spcAft>
              <a:buSzPts val="1100"/>
              <a:buFont typeface="Arial"/>
              <a:buNone/>
            </a:pPr>
            <a:endParaRPr sz="2400">
              <a:solidFill>
                <a:srgbClr val="595959"/>
              </a:solidFill>
              <a:latin typeface="Arial"/>
              <a:ea typeface="Arial"/>
              <a:cs typeface="Arial"/>
              <a:sym typeface="Arial"/>
            </a:endParaRPr>
          </a:p>
        </p:txBody>
      </p:sp>
      <p:sp>
        <p:nvSpPr>
          <p:cNvPr id="170" name="Google Shape;170;p3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74</a:t>
            </a:fld>
            <a:endParaRPr/>
          </a:p>
        </p:txBody>
      </p:sp>
      <p:pic>
        <p:nvPicPr>
          <p:cNvPr id="171" name="Google Shape;171;p30"/>
          <p:cNvPicPr preferRelativeResize="0"/>
          <p:nvPr/>
        </p:nvPicPr>
        <p:blipFill rotWithShape="1">
          <a:blip r:embed="rId3">
            <a:alphaModFix/>
          </a:blip>
          <a:srcRect b="31141"/>
          <a:stretch/>
        </p:blipFill>
        <p:spPr>
          <a:xfrm>
            <a:off x="4586989" y="3048214"/>
            <a:ext cx="4032275" cy="3673261"/>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31"/>
          <p:cNvSpPr txBox="1">
            <a:spLocks noGrp="1"/>
          </p:cNvSpPr>
          <p:nvPr>
            <p:ph type="title"/>
          </p:nvPr>
        </p:nvSpPr>
        <p:spPr>
          <a:xfrm>
            <a:off x="0" y="-1"/>
            <a:ext cx="6477000" cy="839449"/>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sz="4400" b="1">
                <a:solidFill>
                  <a:srgbClr val="0C0C0C"/>
                </a:solidFill>
              </a:rPr>
              <a:t>NOT GATE</a:t>
            </a:r>
            <a:endParaRPr sz="4400" b="1">
              <a:solidFill>
                <a:srgbClr val="0C0C0C"/>
              </a:solidFill>
            </a:endParaRPr>
          </a:p>
        </p:txBody>
      </p:sp>
      <p:sp>
        <p:nvSpPr>
          <p:cNvPr id="177" name="Google Shape;177;p31"/>
          <p:cNvSpPr txBox="1">
            <a:spLocks noGrp="1"/>
          </p:cNvSpPr>
          <p:nvPr>
            <p:ph type="body" idx="1"/>
          </p:nvPr>
        </p:nvSpPr>
        <p:spPr>
          <a:xfrm>
            <a:off x="164891" y="1064302"/>
            <a:ext cx="8844197" cy="5292048"/>
          </a:xfrm>
          <a:prstGeom prst="rect">
            <a:avLst/>
          </a:prstGeom>
          <a:noFill/>
          <a:ln>
            <a:noFill/>
          </a:ln>
        </p:spPr>
        <p:txBody>
          <a:bodyPr spcFirstLastPara="1" wrap="square" lIns="91425" tIns="45700" rIns="91425" bIns="45700" anchor="t" anchorCtr="0">
            <a:noAutofit/>
          </a:bodyPr>
          <a:lstStyle/>
          <a:p>
            <a:pPr marL="342900" lvl="0" indent="-342900" algn="just" rtl="0">
              <a:lnSpc>
                <a:spcPct val="115000"/>
              </a:lnSpc>
              <a:spcBef>
                <a:spcPts val="360"/>
              </a:spcBef>
              <a:spcAft>
                <a:spcPts val="0"/>
              </a:spcAft>
              <a:buClr>
                <a:srgbClr val="595959"/>
              </a:buClr>
              <a:buSzPts val="1800"/>
              <a:buChar char="•"/>
            </a:pPr>
            <a:r>
              <a:rPr lang="en-US" sz="2000">
                <a:solidFill>
                  <a:schemeClr val="dk1"/>
                </a:solidFill>
                <a:latin typeface="Arial"/>
                <a:ea typeface="Arial"/>
                <a:cs typeface="Arial"/>
                <a:sym typeface="Arial"/>
              </a:rPr>
              <a:t>It is a basic gate which is used to perform NOT(complementation) operation.  </a:t>
            </a:r>
            <a:endParaRPr sz="2000">
              <a:solidFill>
                <a:schemeClr val="dk1"/>
              </a:solidFill>
              <a:latin typeface="Arial"/>
              <a:ea typeface="Arial"/>
              <a:cs typeface="Arial"/>
              <a:sym typeface="Arial"/>
            </a:endParaRPr>
          </a:p>
          <a:p>
            <a:pPr marL="342900" lvl="0" indent="-342900" algn="just" rtl="0">
              <a:lnSpc>
                <a:spcPct val="115000"/>
              </a:lnSpc>
              <a:spcBef>
                <a:spcPts val="360"/>
              </a:spcBef>
              <a:spcAft>
                <a:spcPts val="0"/>
              </a:spcAft>
              <a:buClr>
                <a:srgbClr val="595959"/>
              </a:buClr>
              <a:buSzPts val="1800"/>
              <a:buChar char="•"/>
            </a:pPr>
            <a:r>
              <a:rPr lang="en-US" sz="2000">
                <a:solidFill>
                  <a:schemeClr val="dk1"/>
                </a:solidFill>
                <a:latin typeface="Arial"/>
                <a:ea typeface="Arial"/>
                <a:cs typeface="Arial"/>
                <a:sym typeface="Arial"/>
              </a:rPr>
              <a:t>The NOT gate is a digital logic gate with one input and one output that operates an inverter operation of the input. </a:t>
            </a:r>
            <a:endParaRPr/>
          </a:p>
          <a:p>
            <a:pPr marL="342900" lvl="0" indent="-342900" algn="just" rtl="0">
              <a:lnSpc>
                <a:spcPct val="115000"/>
              </a:lnSpc>
              <a:spcBef>
                <a:spcPts val="360"/>
              </a:spcBef>
              <a:spcAft>
                <a:spcPts val="0"/>
              </a:spcAft>
              <a:buClr>
                <a:srgbClr val="595959"/>
              </a:buClr>
              <a:buSzPts val="1800"/>
              <a:buChar char="•"/>
            </a:pPr>
            <a:r>
              <a:rPr lang="en-US" sz="2000">
                <a:solidFill>
                  <a:schemeClr val="dk1"/>
                </a:solidFill>
                <a:latin typeface="Arial"/>
                <a:ea typeface="Arial"/>
                <a:cs typeface="Arial"/>
                <a:sym typeface="Arial"/>
              </a:rPr>
              <a:t>The output of the NOT gate is the reverse of the input. </a:t>
            </a:r>
            <a:endParaRPr/>
          </a:p>
          <a:p>
            <a:pPr marL="342900" lvl="0" indent="-342900" algn="just" rtl="0">
              <a:lnSpc>
                <a:spcPct val="115000"/>
              </a:lnSpc>
              <a:spcBef>
                <a:spcPts val="360"/>
              </a:spcBef>
              <a:spcAft>
                <a:spcPts val="0"/>
              </a:spcAft>
              <a:buClr>
                <a:srgbClr val="595959"/>
              </a:buClr>
              <a:buSzPts val="1800"/>
              <a:buChar char="•"/>
            </a:pPr>
            <a:r>
              <a:rPr lang="en-US" sz="2000">
                <a:solidFill>
                  <a:schemeClr val="dk1"/>
                </a:solidFill>
                <a:latin typeface="Arial"/>
                <a:ea typeface="Arial"/>
                <a:cs typeface="Arial"/>
                <a:sym typeface="Arial"/>
              </a:rPr>
              <a:t>When the input of the NOT gate is true then the output will be false and vice versa. </a:t>
            </a:r>
            <a:endParaRPr sz="2000">
              <a:solidFill>
                <a:schemeClr val="dk1"/>
              </a:solidFill>
              <a:latin typeface="Arial"/>
              <a:ea typeface="Arial"/>
              <a:cs typeface="Arial"/>
              <a:sym typeface="Arial"/>
            </a:endParaRPr>
          </a:p>
          <a:p>
            <a:pPr marL="0" lvl="0" indent="0" algn="l" rtl="0">
              <a:lnSpc>
                <a:spcPct val="100000"/>
              </a:lnSpc>
              <a:spcBef>
                <a:spcPts val="360"/>
              </a:spcBef>
              <a:spcAft>
                <a:spcPts val="0"/>
              </a:spcAft>
              <a:buSzPts val="1100"/>
              <a:buFont typeface="Arial"/>
              <a:buNone/>
            </a:pPr>
            <a:endParaRPr sz="2400">
              <a:solidFill>
                <a:srgbClr val="595959"/>
              </a:solidFill>
              <a:latin typeface="Arial"/>
              <a:ea typeface="Arial"/>
              <a:cs typeface="Arial"/>
              <a:sym typeface="Arial"/>
            </a:endParaRPr>
          </a:p>
        </p:txBody>
      </p:sp>
      <p:sp>
        <p:nvSpPr>
          <p:cNvPr id="178" name="Google Shape;178;p3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75</a:t>
            </a:fld>
            <a:endParaRPr/>
          </a:p>
        </p:txBody>
      </p:sp>
      <p:pic>
        <p:nvPicPr>
          <p:cNvPr id="179" name="Google Shape;179;p31"/>
          <p:cNvPicPr preferRelativeResize="0"/>
          <p:nvPr/>
        </p:nvPicPr>
        <p:blipFill rotWithShape="1">
          <a:blip r:embed="rId3">
            <a:alphaModFix/>
          </a:blip>
          <a:srcRect b="35022"/>
          <a:stretch/>
        </p:blipFill>
        <p:spPr>
          <a:xfrm>
            <a:off x="4092537" y="3429001"/>
            <a:ext cx="3987161" cy="2927350"/>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1"/>
          <p:cNvSpPr txBox="1">
            <a:spLocks noGrp="1"/>
          </p:cNvSpPr>
          <p:nvPr>
            <p:ph type="title"/>
          </p:nvPr>
        </p:nvSpPr>
        <p:spPr>
          <a:xfrm>
            <a:off x="0" y="-1"/>
            <a:ext cx="6477000" cy="839449"/>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sz="4400" b="1" dirty="0">
                <a:solidFill>
                  <a:srgbClr val="0C0C0C"/>
                </a:solidFill>
              </a:rPr>
              <a:t>.</a:t>
            </a:r>
            <a:endParaRPr sz="4400" b="1" dirty="0">
              <a:solidFill>
                <a:srgbClr val="0C0C0C"/>
              </a:solidFill>
            </a:endParaRPr>
          </a:p>
        </p:txBody>
      </p:sp>
      <p:sp>
        <p:nvSpPr>
          <p:cNvPr id="185" name="Google Shape;185;p1"/>
          <p:cNvSpPr txBox="1">
            <a:spLocks noGrp="1"/>
          </p:cNvSpPr>
          <p:nvPr>
            <p:ph type="body" idx="1"/>
          </p:nvPr>
        </p:nvSpPr>
        <p:spPr>
          <a:xfrm>
            <a:off x="164891" y="1064302"/>
            <a:ext cx="8844197" cy="5292048"/>
          </a:xfrm>
          <a:prstGeom prst="rect">
            <a:avLst/>
          </a:prstGeom>
          <a:noFill/>
          <a:ln>
            <a:noFill/>
          </a:ln>
        </p:spPr>
        <p:txBody>
          <a:bodyPr spcFirstLastPara="1" wrap="square" lIns="91425" tIns="45700" rIns="91425" bIns="45700" anchor="t" anchorCtr="0">
            <a:noAutofit/>
          </a:bodyPr>
          <a:lstStyle/>
          <a:p>
            <a:pPr marL="114300" lvl="0" indent="0" algn="ctr" rtl="0">
              <a:lnSpc>
                <a:spcPct val="100000"/>
              </a:lnSpc>
              <a:spcBef>
                <a:spcPts val="360"/>
              </a:spcBef>
              <a:spcAft>
                <a:spcPts val="0"/>
              </a:spcAft>
              <a:buSzPts val="1800"/>
              <a:buNone/>
            </a:pPr>
            <a:endParaRPr sz="2400" dirty="0"/>
          </a:p>
          <a:p>
            <a:pPr marL="114300" lvl="0" indent="0" algn="ctr" rtl="0">
              <a:lnSpc>
                <a:spcPct val="100000"/>
              </a:lnSpc>
              <a:spcBef>
                <a:spcPts val="360"/>
              </a:spcBef>
              <a:spcAft>
                <a:spcPts val="0"/>
              </a:spcAft>
              <a:buSzPts val="1800"/>
              <a:buNone/>
            </a:pPr>
            <a:endParaRPr sz="2400" dirty="0"/>
          </a:p>
          <a:p>
            <a:pPr marL="114300" lvl="0" indent="0" algn="ctr" rtl="0">
              <a:lnSpc>
                <a:spcPct val="100000"/>
              </a:lnSpc>
              <a:spcBef>
                <a:spcPts val="360"/>
              </a:spcBef>
              <a:spcAft>
                <a:spcPts val="0"/>
              </a:spcAft>
              <a:buSzPts val="1800"/>
              <a:buNone/>
            </a:pPr>
            <a:endParaRPr sz="2400" dirty="0"/>
          </a:p>
          <a:p>
            <a:pPr marL="114300" lvl="0" indent="0" algn="ctr" rtl="0">
              <a:lnSpc>
                <a:spcPct val="100000"/>
              </a:lnSpc>
              <a:spcBef>
                <a:spcPts val="360"/>
              </a:spcBef>
              <a:spcAft>
                <a:spcPts val="0"/>
              </a:spcAft>
              <a:buSzPts val="1800"/>
              <a:buNone/>
            </a:pPr>
            <a:endParaRPr sz="2400" dirty="0"/>
          </a:p>
          <a:p>
            <a:pPr marL="114300" lvl="0" indent="0" algn="ctr" rtl="0">
              <a:lnSpc>
                <a:spcPct val="100000"/>
              </a:lnSpc>
              <a:spcBef>
                <a:spcPts val="360"/>
              </a:spcBef>
              <a:spcAft>
                <a:spcPts val="0"/>
              </a:spcAft>
              <a:buSzPts val="1800"/>
              <a:buNone/>
            </a:pPr>
            <a:endParaRPr sz="2400" dirty="0"/>
          </a:p>
          <a:p>
            <a:pPr marL="114300" lvl="0" indent="0" algn="ctr" rtl="0">
              <a:lnSpc>
                <a:spcPct val="100000"/>
              </a:lnSpc>
              <a:spcBef>
                <a:spcPts val="360"/>
              </a:spcBef>
              <a:spcAft>
                <a:spcPts val="0"/>
              </a:spcAft>
              <a:buSzPts val="1800"/>
              <a:buNone/>
            </a:pPr>
            <a:r>
              <a:rPr lang="en-US" sz="6000" b="1" dirty="0"/>
              <a:t>PRACTICAL APPLICATIONS OF GATES</a:t>
            </a:r>
            <a:endParaRPr sz="6000" b="1" dirty="0"/>
          </a:p>
        </p:txBody>
      </p:sp>
      <p:sp>
        <p:nvSpPr>
          <p:cNvPr id="186" name="Google Shape;186;p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76</a:t>
            </a:fld>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2"/>
          <p:cNvSpPr txBox="1">
            <a:spLocks noGrp="1"/>
          </p:cNvSpPr>
          <p:nvPr>
            <p:ph type="title"/>
          </p:nvPr>
        </p:nvSpPr>
        <p:spPr>
          <a:xfrm>
            <a:off x="0" y="-1"/>
            <a:ext cx="6477000" cy="839449"/>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sz="3200" b="1">
                <a:solidFill>
                  <a:srgbClr val="0C0C0C"/>
                </a:solidFill>
              </a:rPr>
              <a:t>Practical Application of AND Gate</a:t>
            </a:r>
            <a:endParaRPr/>
          </a:p>
        </p:txBody>
      </p:sp>
      <p:sp>
        <p:nvSpPr>
          <p:cNvPr id="192" name="Google Shape;192;p2"/>
          <p:cNvSpPr txBox="1">
            <a:spLocks noGrp="1"/>
          </p:cNvSpPr>
          <p:nvPr>
            <p:ph type="body" idx="1"/>
          </p:nvPr>
        </p:nvSpPr>
        <p:spPr>
          <a:xfrm>
            <a:off x="164891" y="1064302"/>
            <a:ext cx="8844197" cy="5292048"/>
          </a:xfrm>
          <a:prstGeom prst="rect">
            <a:avLst/>
          </a:prstGeom>
          <a:noFill/>
          <a:ln>
            <a:noFill/>
          </a:ln>
        </p:spPr>
        <p:txBody>
          <a:bodyPr spcFirstLastPara="1" wrap="square" lIns="91425" tIns="45700" rIns="91425" bIns="45700" anchor="t" anchorCtr="0">
            <a:noAutofit/>
          </a:bodyPr>
          <a:lstStyle/>
          <a:p>
            <a:pPr marL="114300" lvl="0" indent="0" algn="ctr" rtl="0">
              <a:lnSpc>
                <a:spcPct val="100000"/>
              </a:lnSpc>
              <a:spcBef>
                <a:spcPts val="360"/>
              </a:spcBef>
              <a:spcAft>
                <a:spcPts val="0"/>
              </a:spcAft>
              <a:buSzPts val="1800"/>
              <a:buNone/>
            </a:pPr>
            <a:endParaRPr sz="2400"/>
          </a:p>
          <a:p>
            <a:pPr marL="114300" lvl="0" indent="0" algn="ctr" rtl="0">
              <a:lnSpc>
                <a:spcPct val="100000"/>
              </a:lnSpc>
              <a:spcBef>
                <a:spcPts val="360"/>
              </a:spcBef>
              <a:spcAft>
                <a:spcPts val="0"/>
              </a:spcAft>
              <a:buSzPts val="1800"/>
              <a:buNone/>
            </a:pPr>
            <a:endParaRPr sz="2400"/>
          </a:p>
          <a:p>
            <a:pPr marL="114300" lvl="0" indent="0" algn="ctr" rtl="0">
              <a:lnSpc>
                <a:spcPct val="100000"/>
              </a:lnSpc>
              <a:spcBef>
                <a:spcPts val="360"/>
              </a:spcBef>
              <a:spcAft>
                <a:spcPts val="0"/>
              </a:spcAft>
              <a:buSzPts val="1800"/>
              <a:buNone/>
            </a:pPr>
            <a:endParaRPr sz="2400"/>
          </a:p>
          <a:p>
            <a:pPr marL="114300" lvl="0" indent="0" algn="ctr" rtl="0">
              <a:lnSpc>
                <a:spcPct val="100000"/>
              </a:lnSpc>
              <a:spcBef>
                <a:spcPts val="360"/>
              </a:spcBef>
              <a:spcAft>
                <a:spcPts val="0"/>
              </a:spcAft>
              <a:buSzPts val="1800"/>
              <a:buNone/>
            </a:pPr>
            <a:endParaRPr sz="2400"/>
          </a:p>
          <a:p>
            <a:pPr marL="114300" lvl="0" indent="0" algn="ctr" rtl="0">
              <a:lnSpc>
                <a:spcPct val="100000"/>
              </a:lnSpc>
              <a:spcBef>
                <a:spcPts val="360"/>
              </a:spcBef>
              <a:spcAft>
                <a:spcPts val="0"/>
              </a:spcAft>
              <a:buSzPts val="1800"/>
              <a:buNone/>
            </a:pPr>
            <a:endParaRPr sz="2400"/>
          </a:p>
        </p:txBody>
      </p:sp>
      <p:sp>
        <p:nvSpPr>
          <p:cNvPr id="193" name="Google Shape;193;p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77</a:t>
            </a:fld>
            <a:endParaRPr/>
          </a:p>
        </p:txBody>
      </p:sp>
      <p:pic>
        <p:nvPicPr>
          <p:cNvPr id="194" name="Google Shape;194;p2" descr="https://qph.ec.quoracdn.net/main-qimg-b3d767751c74f3b0fde72699e154bcad-c?convert_to_webp=true"/>
          <p:cNvPicPr preferRelativeResize="0"/>
          <p:nvPr/>
        </p:nvPicPr>
        <p:blipFill rotWithShape="1">
          <a:blip r:embed="rId3">
            <a:alphaModFix/>
          </a:blip>
          <a:srcRect/>
          <a:stretch/>
        </p:blipFill>
        <p:spPr>
          <a:xfrm>
            <a:off x="1602768" y="1152105"/>
            <a:ext cx="5630237" cy="3920055"/>
          </a:xfrm>
          <a:prstGeom prst="rect">
            <a:avLst/>
          </a:prstGeom>
          <a:noFill/>
          <a:ln>
            <a:noFill/>
          </a:ln>
          <a:effectLst>
            <a:outerShdw blurRad="292100" dist="139700" dir="2700000" algn="tl" rotWithShape="0">
              <a:srgbClr val="333333">
                <a:alpha val="64705"/>
              </a:srgbClr>
            </a:outerShdw>
          </a:effectLst>
        </p:spPr>
      </p:pic>
      <p:sp>
        <p:nvSpPr>
          <p:cNvPr id="195" name="Google Shape;195;p2"/>
          <p:cNvSpPr txBox="1"/>
          <p:nvPr/>
        </p:nvSpPr>
        <p:spPr>
          <a:xfrm>
            <a:off x="1109609" y="5192447"/>
            <a:ext cx="7037797" cy="923330"/>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n-US" sz="1800" b="1" i="0" u="none" strike="noStrike" cap="none">
                <a:solidFill>
                  <a:schemeClr val="dk1"/>
                </a:solidFill>
                <a:latin typeface="Arial"/>
                <a:ea typeface="Arial"/>
                <a:cs typeface="Arial"/>
                <a:sym typeface="Arial"/>
              </a:rPr>
              <a:t>So while going out of the house you set the "Alarm Switch" and if the burglar enters he will set the "Person switch", and the alarm will ring.</a:t>
            </a:r>
            <a:endParaRPr sz="1800" b="0" i="0" u="none" strike="noStrike" cap="none">
              <a:solidFill>
                <a:schemeClr val="dk1"/>
              </a:solidFill>
              <a:latin typeface="Arial"/>
              <a:ea typeface="Arial"/>
              <a:cs typeface="Arial"/>
              <a:sym typeface="Arial"/>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3"/>
          <p:cNvSpPr txBox="1">
            <a:spLocks noGrp="1"/>
          </p:cNvSpPr>
          <p:nvPr>
            <p:ph type="title"/>
          </p:nvPr>
        </p:nvSpPr>
        <p:spPr>
          <a:xfrm>
            <a:off x="0" y="-1"/>
            <a:ext cx="6477000" cy="839449"/>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sz="3200" b="1">
                <a:solidFill>
                  <a:srgbClr val="0C0C0C"/>
                </a:solidFill>
              </a:rPr>
              <a:t>Practical Application of OR Gate</a:t>
            </a:r>
            <a:endParaRPr/>
          </a:p>
        </p:txBody>
      </p:sp>
      <p:sp>
        <p:nvSpPr>
          <p:cNvPr id="201" name="Google Shape;201;p3"/>
          <p:cNvSpPr txBox="1">
            <a:spLocks noGrp="1"/>
          </p:cNvSpPr>
          <p:nvPr>
            <p:ph type="body" idx="1"/>
          </p:nvPr>
        </p:nvSpPr>
        <p:spPr>
          <a:xfrm>
            <a:off x="164891" y="1064302"/>
            <a:ext cx="8844197" cy="5292048"/>
          </a:xfrm>
          <a:prstGeom prst="rect">
            <a:avLst/>
          </a:prstGeom>
          <a:noFill/>
          <a:ln>
            <a:noFill/>
          </a:ln>
        </p:spPr>
        <p:txBody>
          <a:bodyPr spcFirstLastPara="1" wrap="square" lIns="91425" tIns="45700" rIns="91425" bIns="45700" anchor="t" anchorCtr="0">
            <a:noAutofit/>
          </a:bodyPr>
          <a:lstStyle/>
          <a:p>
            <a:pPr marL="114300" lvl="0" indent="0" algn="ctr" rtl="0">
              <a:lnSpc>
                <a:spcPct val="100000"/>
              </a:lnSpc>
              <a:spcBef>
                <a:spcPts val="360"/>
              </a:spcBef>
              <a:spcAft>
                <a:spcPts val="0"/>
              </a:spcAft>
              <a:buSzPts val="1800"/>
              <a:buNone/>
            </a:pPr>
            <a:endParaRPr sz="2400"/>
          </a:p>
          <a:p>
            <a:pPr marL="114300" lvl="0" indent="0" algn="ctr" rtl="0">
              <a:lnSpc>
                <a:spcPct val="100000"/>
              </a:lnSpc>
              <a:spcBef>
                <a:spcPts val="360"/>
              </a:spcBef>
              <a:spcAft>
                <a:spcPts val="0"/>
              </a:spcAft>
              <a:buSzPts val="1800"/>
              <a:buNone/>
            </a:pPr>
            <a:endParaRPr sz="2400"/>
          </a:p>
          <a:p>
            <a:pPr marL="114300" lvl="0" indent="0" algn="ctr" rtl="0">
              <a:lnSpc>
                <a:spcPct val="100000"/>
              </a:lnSpc>
              <a:spcBef>
                <a:spcPts val="360"/>
              </a:spcBef>
              <a:spcAft>
                <a:spcPts val="0"/>
              </a:spcAft>
              <a:buSzPts val="1800"/>
              <a:buNone/>
            </a:pPr>
            <a:endParaRPr sz="2400"/>
          </a:p>
          <a:p>
            <a:pPr marL="114300" lvl="0" indent="0" algn="ctr" rtl="0">
              <a:lnSpc>
                <a:spcPct val="100000"/>
              </a:lnSpc>
              <a:spcBef>
                <a:spcPts val="360"/>
              </a:spcBef>
              <a:spcAft>
                <a:spcPts val="0"/>
              </a:spcAft>
              <a:buSzPts val="1800"/>
              <a:buNone/>
            </a:pPr>
            <a:endParaRPr sz="2400"/>
          </a:p>
          <a:p>
            <a:pPr marL="114300" lvl="0" indent="0" algn="ctr" rtl="0">
              <a:lnSpc>
                <a:spcPct val="100000"/>
              </a:lnSpc>
              <a:spcBef>
                <a:spcPts val="360"/>
              </a:spcBef>
              <a:spcAft>
                <a:spcPts val="0"/>
              </a:spcAft>
              <a:buSzPts val="1800"/>
              <a:buNone/>
            </a:pPr>
            <a:endParaRPr sz="2400"/>
          </a:p>
        </p:txBody>
      </p:sp>
      <p:sp>
        <p:nvSpPr>
          <p:cNvPr id="202" name="Google Shape;202;p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78</a:t>
            </a:fld>
            <a:endParaRPr/>
          </a:p>
        </p:txBody>
      </p:sp>
      <p:sp>
        <p:nvSpPr>
          <p:cNvPr id="203" name="Google Shape;203;p3"/>
          <p:cNvSpPr txBox="1"/>
          <p:nvPr/>
        </p:nvSpPr>
        <p:spPr>
          <a:xfrm>
            <a:off x="1068090" y="5342804"/>
            <a:ext cx="7037797" cy="646331"/>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n-US" sz="1800" b="1" i="0" u="none" strike="noStrike" cap="none">
                <a:solidFill>
                  <a:schemeClr val="dk1"/>
                </a:solidFill>
                <a:latin typeface="Arial"/>
                <a:ea typeface="Arial"/>
                <a:cs typeface="Arial"/>
                <a:sym typeface="Arial"/>
              </a:rPr>
              <a:t>You would of course want your doorbell to ring when someone presses either the front door switch or the back door switch.</a:t>
            </a:r>
            <a:endParaRPr sz="1800" b="0" i="0" u="none" strike="noStrike" cap="none">
              <a:solidFill>
                <a:schemeClr val="dk1"/>
              </a:solidFill>
              <a:latin typeface="Arial"/>
              <a:ea typeface="Arial"/>
              <a:cs typeface="Arial"/>
              <a:sym typeface="Arial"/>
            </a:endParaRPr>
          </a:p>
        </p:txBody>
      </p:sp>
      <p:pic>
        <p:nvPicPr>
          <p:cNvPr id="204" name="Google Shape;204;p3" descr="https://qph.ec.quoracdn.net/main-qimg-f45619cf36867bb8129b814455cfb4d6?convert_to_webp=true"/>
          <p:cNvPicPr preferRelativeResize="0"/>
          <p:nvPr/>
        </p:nvPicPr>
        <p:blipFill rotWithShape="1">
          <a:blip r:embed="rId3">
            <a:alphaModFix/>
          </a:blip>
          <a:srcRect/>
          <a:stretch/>
        </p:blipFill>
        <p:spPr>
          <a:xfrm>
            <a:off x="1448656" y="1064302"/>
            <a:ext cx="6154219" cy="3903291"/>
          </a:xfrm>
          <a:prstGeom prst="rect">
            <a:avLst/>
          </a:prstGeom>
          <a:noFill/>
          <a:ln>
            <a:noFill/>
          </a:ln>
          <a:effectLst>
            <a:outerShdw blurRad="292100" dist="139700" dir="2700000" algn="tl" rotWithShape="0">
              <a:srgbClr val="333333">
                <a:alpha val="64705"/>
              </a:srgbClr>
            </a:outerShdw>
          </a:effectLst>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4"/>
          <p:cNvSpPr txBox="1">
            <a:spLocks noGrp="1"/>
          </p:cNvSpPr>
          <p:nvPr>
            <p:ph type="title"/>
          </p:nvPr>
        </p:nvSpPr>
        <p:spPr>
          <a:xfrm>
            <a:off x="0" y="-1"/>
            <a:ext cx="6477000" cy="839449"/>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sz="3200" b="1">
                <a:solidFill>
                  <a:srgbClr val="0C0C0C"/>
                </a:solidFill>
              </a:rPr>
              <a:t>Practical Application of NOT Gate</a:t>
            </a:r>
            <a:endParaRPr/>
          </a:p>
        </p:txBody>
      </p:sp>
      <p:sp>
        <p:nvSpPr>
          <p:cNvPr id="210" name="Google Shape;210;p4"/>
          <p:cNvSpPr txBox="1">
            <a:spLocks noGrp="1"/>
          </p:cNvSpPr>
          <p:nvPr>
            <p:ph type="body" idx="1"/>
          </p:nvPr>
        </p:nvSpPr>
        <p:spPr>
          <a:xfrm>
            <a:off x="164891" y="1064302"/>
            <a:ext cx="8844197" cy="5292048"/>
          </a:xfrm>
          <a:prstGeom prst="rect">
            <a:avLst/>
          </a:prstGeom>
          <a:noFill/>
          <a:ln>
            <a:noFill/>
          </a:ln>
        </p:spPr>
        <p:txBody>
          <a:bodyPr spcFirstLastPara="1" wrap="square" lIns="91425" tIns="45700" rIns="91425" bIns="45700" anchor="t" anchorCtr="0">
            <a:noAutofit/>
          </a:bodyPr>
          <a:lstStyle/>
          <a:p>
            <a:pPr marL="114300" lvl="0" indent="0" algn="ctr" rtl="0">
              <a:lnSpc>
                <a:spcPct val="100000"/>
              </a:lnSpc>
              <a:spcBef>
                <a:spcPts val="360"/>
              </a:spcBef>
              <a:spcAft>
                <a:spcPts val="0"/>
              </a:spcAft>
              <a:buSzPts val="1800"/>
              <a:buNone/>
            </a:pPr>
            <a:endParaRPr sz="2400"/>
          </a:p>
          <a:p>
            <a:pPr marL="114300" lvl="0" indent="0" algn="ctr" rtl="0">
              <a:lnSpc>
                <a:spcPct val="100000"/>
              </a:lnSpc>
              <a:spcBef>
                <a:spcPts val="360"/>
              </a:spcBef>
              <a:spcAft>
                <a:spcPts val="0"/>
              </a:spcAft>
              <a:buSzPts val="1800"/>
              <a:buNone/>
            </a:pPr>
            <a:endParaRPr sz="2400"/>
          </a:p>
          <a:p>
            <a:pPr marL="114300" lvl="0" indent="0" algn="ctr" rtl="0">
              <a:lnSpc>
                <a:spcPct val="100000"/>
              </a:lnSpc>
              <a:spcBef>
                <a:spcPts val="360"/>
              </a:spcBef>
              <a:spcAft>
                <a:spcPts val="0"/>
              </a:spcAft>
              <a:buSzPts val="1800"/>
              <a:buNone/>
            </a:pPr>
            <a:endParaRPr sz="2400"/>
          </a:p>
          <a:p>
            <a:pPr marL="114300" lvl="0" indent="0" algn="ctr" rtl="0">
              <a:lnSpc>
                <a:spcPct val="100000"/>
              </a:lnSpc>
              <a:spcBef>
                <a:spcPts val="360"/>
              </a:spcBef>
              <a:spcAft>
                <a:spcPts val="0"/>
              </a:spcAft>
              <a:buSzPts val="1800"/>
              <a:buNone/>
            </a:pPr>
            <a:endParaRPr sz="2400"/>
          </a:p>
          <a:p>
            <a:pPr marL="114300" lvl="0" indent="0" algn="ctr" rtl="0">
              <a:lnSpc>
                <a:spcPct val="100000"/>
              </a:lnSpc>
              <a:spcBef>
                <a:spcPts val="360"/>
              </a:spcBef>
              <a:spcAft>
                <a:spcPts val="0"/>
              </a:spcAft>
              <a:buSzPts val="1800"/>
              <a:buNone/>
            </a:pPr>
            <a:endParaRPr sz="2400"/>
          </a:p>
        </p:txBody>
      </p:sp>
      <p:sp>
        <p:nvSpPr>
          <p:cNvPr id="211" name="Google Shape;211;p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79</a:t>
            </a:fld>
            <a:endParaRPr/>
          </a:p>
        </p:txBody>
      </p:sp>
      <p:sp>
        <p:nvSpPr>
          <p:cNvPr id="212" name="Google Shape;212;p4"/>
          <p:cNvSpPr txBox="1"/>
          <p:nvPr/>
        </p:nvSpPr>
        <p:spPr>
          <a:xfrm>
            <a:off x="1109609" y="5192447"/>
            <a:ext cx="7037797" cy="646331"/>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n-US" sz="1800" b="1" i="0" u="none" strike="noStrike" cap="none">
                <a:solidFill>
                  <a:schemeClr val="dk1"/>
                </a:solidFill>
                <a:latin typeface="Arial"/>
                <a:ea typeface="Arial"/>
                <a:cs typeface="Arial"/>
                <a:sym typeface="Arial"/>
              </a:rPr>
              <a:t>When the temperature falls below 20 degrees, the Not gate will set on the central heating system.</a:t>
            </a:r>
            <a:endParaRPr/>
          </a:p>
        </p:txBody>
      </p:sp>
      <p:pic>
        <p:nvPicPr>
          <p:cNvPr id="213" name="Google Shape;213;p4"/>
          <p:cNvPicPr preferRelativeResize="0"/>
          <p:nvPr/>
        </p:nvPicPr>
        <p:blipFill rotWithShape="1">
          <a:blip r:embed="rId3">
            <a:alphaModFix/>
          </a:blip>
          <a:srcRect/>
          <a:stretch/>
        </p:blipFill>
        <p:spPr>
          <a:xfrm>
            <a:off x="1387012" y="1035414"/>
            <a:ext cx="6328880" cy="3791908"/>
          </a:xfrm>
          <a:prstGeom prst="rect">
            <a:avLst/>
          </a:prstGeom>
          <a:noFill/>
          <a:ln>
            <a:noFill/>
          </a:ln>
          <a:effectLst>
            <a:outerShdw blurRad="292100" dist="139700" dir="2700000" algn="tl" rotWithShape="0">
              <a:srgbClr val="333333">
                <a:alpha val="64705"/>
              </a:srgbClr>
            </a:outerShdw>
          </a:effec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35"/>
          <p:cNvSpPr txBox="1">
            <a:spLocks noGrp="1"/>
          </p:cNvSpPr>
          <p:nvPr>
            <p:ph type="title"/>
          </p:nvPr>
        </p:nvSpPr>
        <p:spPr>
          <a:xfrm>
            <a:off x="-755096" y="136525"/>
            <a:ext cx="8194121" cy="700496"/>
          </a:xfrm>
          <a:prstGeom prst="rect">
            <a:avLst/>
          </a:prstGeom>
          <a:noFill/>
          <a:ln>
            <a:noFill/>
          </a:ln>
        </p:spPr>
        <p:txBody>
          <a:bodyPr spcFirstLastPara="1" wrap="square" lIns="91425" tIns="45700" rIns="91425" bIns="45700" anchor="b" anchorCtr="0">
            <a:noAutofit/>
          </a:bodyPr>
          <a:lstStyle/>
          <a:p>
            <a:pPr marL="0" lvl="0" indent="0" algn="ctr" rtl="0">
              <a:lnSpc>
                <a:spcPct val="100000"/>
              </a:lnSpc>
              <a:spcBef>
                <a:spcPts val="0"/>
              </a:spcBef>
              <a:spcAft>
                <a:spcPts val="0"/>
              </a:spcAft>
              <a:buSzPts val="1400"/>
              <a:buNone/>
            </a:pPr>
            <a:r>
              <a:rPr lang="en-US" sz="2700" b="1">
                <a:latin typeface="Arial"/>
                <a:ea typeface="Arial"/>
                <a:cs typeface="Arial"/>
                <a:sym typeface="Arial"/>
              </a:rPr>
              <a:t>Disadvantages of Digital Electronics</a:t>
            </a:r>
            <a:endParaRPr sz="1800"/>
          </a:p>
        </p:txBody>
      </p:sp>
      <p:sp>
        <p:nvSpPr>
          <p:cNvPr id="120" name="Google Shape;120;p35"/>
          <p:cNvSpPr txBox="1">
            <a:spLocks noGrp="1"/>
          </p:cNvSpPr>
          <p:nvPr>
            <p:ph type="body" idx="2"/>
          </p:nvPr>
        </p:nvSpPr>
        <p:spPr>
          <a:xfrm>
            <a:off x="550200" y="966650"/>
            <a:ext cx="7743300" cy="2858700"/>
          </a:xfrm>
          <a:prstGeom prst="rect">
            <a:avLst/>
          </a:prstGeom>
          <a:noFill/>
          <a:ln>
            <a:noFill/>
          </a:ln>
        </p:spPr>
        <p:txBody>
          <a:bodyPr spcFirstLastPara="1" wrap="square" lIns="91425" tIns="45700" rIns="91425" bIns="45700" anchor="t" anchorCtr="0">
            <a:noAutofit/>
          </a:bodyPr>
          <a:lstStyle/>
          <a:p>
            <a:pPr marL="0" lvl="0" indent="-203200" algn="just" rtl="0">
              <a:lnSpc>
                <a:spcPct val="200000"/>
              </a:lnSpc>
              <a:spcBef>
                <a:spcPts val="640"/>
              </a:spcBef>
              <a:spcAft>
                <a:spcPts val="0"/>
              </a:spcAft>
              <a:buSzPts val="3200"/>
              <a:buFont typeface="Noto Sans Symbols"/>
              <a:buChar char="⮚"/>
            </a:pPr>
            <a:r>
              <a:rPr lang="en-US" sz="1800">
                <a:solidFill>
                  <a:srgbClr val="000000"/>
                </a:solidFill>
                <a:latin typeface="arial"/>
                <a:ea typeface="arial"/>
                <a:cs typeface="arial"/>
                <a:sym typeface="arial"/>
              </a:rPr>
              <a:t>Conversion to digital format and re-conversion to analog format is needed, which always include the lost of information. </a:t>
            </a:r>
            <a:endParaRPr/>
          </a:p>
          <a:p>
            <a:pPr marL="0" lvl="0" indent="-203200" algn="just" rtl="0">
              <a:lnSpc>
                <a:spcPct val="200000"/>
              </a:lnSpc>
              <a:spcBef>
                <a:spcPts val="640"/>
              </a:spcBef>
              <a:spcAft>
                <a:spcPts val="0"/>
              </a:spcAft>
              <a:buSzPts val="3200"/>
              <a:buFont typeface="Noto Sans Symbols"/>
              <a:buChar char="⮚"/>
            </a:pPr>
            <a:r>
              <a:rPr lang="en-US" sz="1800">
                <a:solidFill>
                  <a:srgbClr val="000000"/>
                </a:solidFill>
                <a:latin typeface="arial"/>
                <a:ea typeface="arial"/>
                <a:cs typeface="arial"/>
                <a:sym typeface="arial"/>
              </a:rPr>
              <a:t>Digital circuits consumes more energy than analog circuits and produce more heat and need heat sinks. </a:t>
            </a:r>
            <a:endParaRPr/>
          </a:p>
          <a:p>
            <a:pPr marL="0" lvl="0" indent="-203200" algn="just" rtl="0">
              <a:lnSpc>
                <a:spcPct val="200000"/>
              </a:lnSpc>
              <a:spcBef>
                <a:spcPts val="640"/>
              </a:spcBef>
              <a:spcAft>
                <a:spcPts val="0"/>
              </a:spcAft>
              <a:buSzPts val="3200"/>
              <a:buFont typeface="Noto Sans Symbols"/>
              <a:buChar char="⮚"/>
            </a:pPr>
            <a:r>
              <a:rPr lang="en-US" sz="1800">
                <a:solidFill>
                  <a:srgbClr val="000000"/>
                </a:solidFill>
                <a:latin typeface="arial"/>
                <a:ea typeface="arial"/>
                <a:cs typeface="arial"/>
                <a:sym typeface="arial"/>
              </a:rPr>
              <a:t>Digital circuits are sometimes more expensive, especially in small quantities. </a:t>
            </a:r>
            <a:endParaRPr/>
          </a:p>
        </p:txBody>
      </p:sp>
      <p:sp>
        <p:nvSpPr>
          <p:cNvPr id="121" name="Google Shape;121;p3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8</a:t>
            </a:fld>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32"/>
          <p:cNvSpPr txBox="1">
            <a:spLocks noGrp="1"/>
          </p:cNvSpPr>
          <p:nvPr>
            <p:ph type="title"/>
          </p:nvPr>
        </p:nvSpPr>
        <p:spPr>
          <a:xfrm>
            <a:off x="0" y="-1"/>
            <a:ext cx="6477000" cy="839449"/>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sz="4400" b="1" dirty="0">
                <a:solidFill>
                  <a:srgbClr val="0C0C0C"/>
                </a:solidFill>
              </a:rPr>
              <a:t>.</a:t>
            </a:r>
            <a:endParaRPr sz="4400" b="1" dirty="0">
              <a:solidFill>
                <a:srgbClr val="0C0C0C"/>
              </a:solidFill>
            </a:endParaRPr>
          </a:p>
        </p:txBody>
      </p:sp>
      <p:sp>
        <p:nvSpPr>
          <p:cNvPr id="219" name="Google Shape;219;p32"/>
          <p:cNvSpPr txBox="1">
            <a:spLocks noGrp="1"/>
          </p:cNvSpPr>
          <p:nvPr>
            <p:ph type="body" idx="1"/>
          </p:nvPr>
        </p:nvSpPr>
        <p:spPr>
          <a:xfrm>
            <a:off x="164891" y="1064302"/>
            <a:ext cx="8844197" cy="5292048"/>
          </a:xfrm>
          <a:prstGeom prst="rect">
            <a:avLst/>
          </a:prstGeom>
          <a:noFill/>
          <a:ln>
            <a:noFill/>
          </a:ln>
        </p:spPr>
        <p:txBody>
          <a:bodyPr spcFirstLastPara="1" wrap="square" lIns="91425" tIns="45700" rIns="91425" bIns="45700" anchor="t" anchorCtr="0">
            <a:noAutofit/>
          </a:bodyPr>
          <a:lstStyle/>
          <a:p>
            <a:pPr marL="114300" lvl="0" indent="0" algn="ctr" rtl="0">
              <a:lnSpc>
                <a:spcPct val="100000"/>
              </a:lnSpc>
              <a:spcBef>
                <a:spcPts val="360"/>
              </a:spcBef>
              <a:spcAft>
                <a:spcPts val="0"/>
              </a:spcAft>
              <a:buSzPts val="1800"/>
              <a:buNone/>
            </a:pPr>
            <a:endParaRPr sz="2400"/>
          </a:p>
          <a:p>
            <a:pPr marL="114300" lvl="0" indent="0" algn="ctr" rtl="0">
              <a:lnSpc>
                <a:spcPct val="100000"/>
              </a:lnSpc>
              <a:spcBef>
                <a:spcPts val="360"/>
              </a:spcBef>
              <a:spcAft>
                <a:spcPts val="0"/>
              </a:spcAft>
              <a:buSzPts val="1800"/>
              <a:buNone/>
            </a:pPr>
            <a:endParaRPr sz="2400"/>
          </a:p>
          <a:p>
            <a:pPr marL="114300" lvl="0" indent="0" algn="ctr" rtl="0">
              <a:lnSpc>
                <a:spcPct val="100000"/>
              </a:lnSpc>
              <a:spcBef>
                <a:spcPts val="360"/>
              </a:spcBef>
              <a:spcAft>
                <a:spcPts val="0"/>
              </a:spcAft>
              <a:buSzPts val="1800"/>
              <a:buNone/>
            </a:pPr>
            <a:endParaRPr sz="2400"/>
          </a:p>
          <a:p>
            <a:pPr marL="114300" lvl="0" indent="0" algn="ctr" rtl="0">
              <a:lnSpc>
                <a:spcPct val="100000"/>
              </a:lnSpc>
              <a:spcBef>
                <a:spcPts val="360"/>
              </a:spcBef>
              <a:spcAft>
                <a:spcPts val="0"/>
              </a:spcAft>
              <a:buSzPts val="1800"/>
              <a:buNone/>
            </a:pPr>
            <a:endParaRPr sz="2400"/>
          </a:p>
          <a:p>
            <a:pPr marL="114300" lvl="0" indent="0" algn="ctr" rtl="0">
              <a:lnSpc>
                <a:spcPct val="100000"/>
              </a:lnSpc>
              <a:spcBef>
                <a:spcPts val="360"/>
              </a:spcBef>
              <a:spcAft>
                <a:spcPts val="0"/>
              </a:spcAft>
              <a:buSzPts val="1800"/>
              <a:buNone/>
            </a:pPr>
            <a:endParaRPr sz="2400"/>
          </a:p>
          <a:p>
            <a:pPr marL="114300" lvl="0" indent="0" algn="ctr" rtl="0">
              <a:lnSpc>
                <a:spcPct val="100000"/>
              </a:lnSpc>
              <a:spcBef>
                <a:spcPts val="360"/>
              </a:spcBef>
              <a:spcAft>
                <a:spcPts val="0"/>
              </a:spcAft>
              <a:buSzPts val="1800"/>
              <a:buNone/>
            </a:pPr>
            <a:r>
              <a:rPr lang="en-US" sz="6000" b="1"/>
              <a:t>UNIVERSAL GATES</a:t>
            </a:r>
            <a:endParaRPr sz="6000" b="1"/>
          </a:p>
        </p:txBody>
      </p:sp>
      <p:sp>
        <p:nvSpPr>
          <p:cNvPr id="220" name="Google Shape;220;p3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80</a:t>
            </a:fld>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5"/>
          <p:cNvSpPr txBox="1">
            <a:spLocks noGrp="1"/>
          </p:cNvSpPr>
          <p:nvPr>
            <p:ph type="title"/>
          </p:nvPr>
        </p:nvSpPr>
        <p:spPr>
          <a:xfrm>
            <a:off x="0" y="0"/>
            <a:ext cx="6477000" cy="8382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sz="4400" b="1"/>
              <a:t>Universal Gates</a:t>
            </a:r>
            <a:endParaRPr/>
          </a:p>
        </p:txBody>
      </p:sp>
      <p:sp>
        <p:nvSpPr>
          <p:cNvPr id="226" name="Google Shape;226;p5"/>
          <p:cNvSpPr txBox="1">
            <a:spLocks noGrp="1"/>
          </p:cNvSpPr>
          <p:nvPr>
            <p:ph type="body" idx="1"/>
          </p:nvPr>
        </p:nvSpPr>
        <p:spPr>
          <a:xfrm>
            <a:off x="457200" y="1371600"/>
            <a:ext cx="8229600" cy="4525963"/>
          </a:xfrm>
          <a:prstGeom prst="rect">
            <a:avLst/>
          </a:prstGeom>
          <a:noFill/>
          <a:ln>
            <a:noFill/>
          </a:ln>
        </p:spPr>
        <p:txBody>
          <a:bodyPr spcFirstLastPara="1" wrap="square" lIns="91425" tIns="45700" rIns="91425" bIns="45700" anchor="t" anchorCtr="0">
            <a:noAutofit/>
          </a:bodyPr>
          <a:lstStyle/>
          <a:p>
            <a:pPr marL="0" lvl="0" indent="0" algn="just" rtl="0">
              <a:lnSpc>
                <a:spcPct val="115000"/>
              </a:lnSpc>
              <a:spcBef>
                <a:spcPts val="360"/>
              </a:spcBef>
              <a:spcAft>
                <a:spcPts val="0"/>
              </a:spcAft>
              <a:buClr>
                <a:srgbClr val="595959"/>
              </a:buClr>
              <a:buSzPts val="1800"/>
              <a:buFont typeface="Arial"/>
              <a:buNone/>
            </a:pPr>
            <a:r>
              <a:rPr lang="en-US" sz="2800">
                <a:solidFill>
                  <a:schemeClr val="dk1"/>
                </a:solidFill>
                <a:latin typeface="Arial"/>
                <a:ea typeface="Arial"/>
                <a:cs typeface="Arial"/>
                <a:sym typeface="Arial"/>
              </a:rPr>
              <a:t>NAND and NOR are known as universal gate because using either NAND or NOR we can implement all the three basic gates. There are two universal gates:</a:t>
            </a:r>
            <a:endParaRPr sz="2800">
              <a:solidFill>
                <a:schemeClr val="dk1"/>
              </a:solidFill>
              <a:latin typeface="Arial"/>
              <a:ea typeface="Arial"/>
              <a:cs typeface="Arial"/>
              <a:sym typeface="Arial"/>
            </a:endParaRPr>
          </a:p>
          <a:p>
            <a:pPr marL="0" lvl="0" indent="0" algn="just" rtl="0">
              <a:lnSpc>
                <a:spcPct val="115000"/>
              </a:lnSpc>
              <a:spcBef>
                <a:spcPts val="1200"/>
              </a:spcBef>
              <a:spcAft>
                <a:spcPts val="0"/>
              </a:spcAft>
              <a:buClr>
                <a:srgbClr val="595959"/>
              </a:buClr>
              <a:buSzPts val="1800"/>
              <a:buFont typeface="Arial"/>
              <a:buNone/>
            </a:pPr>
            <a:endParaRPr sz="2800">
              <a:solidFill>
                <a:schemeClr val="dk1"/>
              </a:solidFill>
              <a:latin typeface="Arial"/>
              <a:ea typeface="Arial"/>
              <a:cs typeface="Arial"/>
              <a:sym typeface="Arial"/>
            </a:endParaRPr>
          </a:p>
          <a:p>
            <a:pPr marL="0" lvl="0" indent="0" algn="just" rtl="0">
              <a:lnSpc>
                <a:spcPct val="115000"/>
              </a:lnSpc>
              <a:spcBef>
                <a:spcPts val="1200"/>
              </a:spcBef>
              <a:spcAft>
                <a:spcPts val="0"/>
              </a:spcAft>
              <a:buClr>
                <a:srgbClr val="595959"/>
              </a:buClr>
              <a:buSzPts val="1800"/>
              <a:buNone/>
            </a:pPr>
            <a:r>
              <a:rPr lang="en-US" sz="2800">
                <a:solidFill>
                  <a:schemeClr val="dk1"/>
                </a:solidFill>
                <a:latin typeface="Arial"/>
                <a:ea typeface="Arial"/>
                <a:cs typeface="Arial"/>
                <a:sym typeface="Arial"/>
              </a:rPr>
              <a:t>1. NAND Gate</a:t>
            </a:r>
            <a:endParaRPr sz="2800">
              <a:solidFill>
                <a:schemeClr val="dk1"/>
              </a:solidFill>
              <a:latin typeface="Arial"/>
              <a:ea typeface="Arial"/>
              <a:cs typeface="Arial"/>
              <a:sym typeface="Arial"/>
            </a:endParaRPr>
          </a:p>
          <a:p>
            <a:pPr marL="0" lvl="0" indent="0" algn="just" rtl="0">
              <a:lnSpc>
                <a:spcPct val="115000"/>
              </a:lnSpc>
              <a:spcBef>
                <a:spcPts val="360"/>
              </a:spcBef>
              <a:spcAft>
                <a:spcPts val="0"/>
              </a:spcAft>
              <a:buClr>
                <a:srgbClr val="595959"/>
              </a:buClr>
              <a:buSzPts val="1800"/>
              <a:buNone/>
            </a:pPr>
            <a:r>
              <a:rPr lang="en-US" sz="2800">
                <a:solidFill>
                  <a:schemeClr val="dk1"/>
                </a:solidFill>
                <a:latin typeface="Arial"/>
                <a:ea typeface="Arial"/>
                <a:cs typeface="Arial"/>
                <a:sym typeface="Arial"/>
              </a:rPr>
              <a:t>2. NOR Gate</a:t>
            </a:r>
            <a:endParaRPr sz="2800">
              <a:solidFill>
                <a:schemeClr val="dk1"/>
              </a:solidFill>
            </a:endParaRPr>
          </a:p>
        </p:txBody>
      </p:sp>
      <p:sp>
        <p:nvSpPr>
          <p:cNvPr id="227" name="Google Shape;227;p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81</a:t>
            </a:fld>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6"/>
          <p:cNvSpPr txBox="1">
            <a:spLocks noGrp="1"/>
          </p:cNvSpPr>
          <p:nvPr>
            <p:ph type="title"/>
          </p:nvPr>
        </p:nvSpPr>
        <p:spPr>
          <a:xfrm>
            <a:off x="0" y="-1"/>
            <a:ext cx="6477000" cy="839449"/>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sz="4400" b="1">
                <a:solidFill>
                  <a:srgbClr val="0C0C0C"/>
                </a:solidFill>
              </a:rPr>
              <a:t>NAND GATE</a:t>
            </a:r>
            <a:endParaRPr sz="4400" b="1">
              <a:solidFill>
                <a:srgbClr val="0C0C0C"/>
              </a:solidFill>
            </a:endParaRPr>
          </a:p>
        </p:txBody>
      </p:sp>
      <p:sp>
        <p:nvSpPr>
          <p:cNvPr id="233" name="Google Shape;233;p6"/>
          <p:cNvSpPr txBox="1">
            <a:spLocks noGrp="1"/>
          </p:cNvSpPr>
          <p:nvPr>
            <p:ph type="body" idx="1"/>
          </p:nvPr>
        </p:nvSpPr>
        <p:spPr>
          <a:xfrm>
            <a:off x="164891" y="1064302"/>
            <a:ext cx="8844197" cy="5292048"/>
          </a:xfrm>
          <a:prstGeom prst="rect">
            <a:avLst/>
          </a:prstGeom>
          <a:noFill/>
          <a:ln>
            <a:noFill/>
          </a:ln>
        </p:spPr>
        <p:txBody>
          <a:bodyPr spcFirstLastPara="1" wrap="square" lIns="91425" tIns="45700" rIns="91425" bIns="45700" anchor="t" anchorCtr="0">
            <a:noAutofit/>
          </a:bodyPr>
          <a:lstStyle/>
          <a:p>
            <a:pPr marL="342900" lvl="0" indent="-228600" algn="just" rtl="0">
              <a:lnSpc>
                <a:spcPct val="115000"/>
              </a:lnSpc>
              <a:spcBef>
                <a:spcPts val="360"/>
              </a:spcBef>
              <a:spcAft>
                <a:spcPts val="0"/>
              </a:spcAft>
              <a:buClr>
                <a:srgbClr val="595959"/>
              </a:buClr>
              <a:buSzPts val="1800"/>
              <a:buNone/>
            </a:pPr>
            <a:endParaRPr sz="2000">
              <a:solidFill>
                <a:srgbClr val="595959"/>
              </a:solidFill>
              <a:latin typeface="Arial"/>
              <a:ea typeface="Arial"/>
              <a:cs typeface="Arial"/>
              <a:sym typeface="Arial"/>
            </a:endParaRPr>
          </a:p>
          <a:p>
            <a:pPr marL="342900" lvl="0" indent="-228600" algn="just" rtl="0">
              <a:lnSpc>
                <a:spcPct val="115000"/>
              </a:lnSpc>
              <a:spcBef>
                <a:spcPts val="360"/>
              </a:spcBef>
              <a:spcAft>
                <a:spcPts val="0"/>
              </a:spcAft>
              <a:buClr>
                <a:srgbClr val="595959"/>
              </a:buClr>
              <a:buSzPts val="1800"/>
              <a:buNone/>
            </a:pPr>
            <a:endParaRPr sz="2000">
              <a:solidFill>
                <a:srgbClr val="595959"/>
              </a:solidFill>
              <a:latin typeface="Arial"/>
              <a:ea typeface="Arial"/>
              <a:cs typeface="Arial"/>
              <a:sym typeface="Arial"/>
            </a:endParaRPr>
          </a:p>
          <a:p>
            <a:pPr marL="342900" lvl="0" indent="-342900" algn="just" rtl="0">
              <a:lnSpc>
                <a:spcPct val="115000"/>
              </a:lnSpc>
              <a:spcBef>
                <a:spcPts val="360"/>
              </a:spcBef>
              <a:spcAft>
                <a:spcPts val="0"/>
              </a:spcAft>
              <a:buClr>
                <a:srgbClr val="595959"/>
              </a:buClr>
              <a:buSzPts val="1800"/>
              <a:buChar char="•"/>
            </a:pPr>
            <a:r>
              <a:rPr lang="en-US" sz="2000">
                <a:solidFill>
                  <a:schemeClr val="dk1"/>
                </a:solidFill>
                <a:latin typeface="Arial"/>
                <a:ea typeface="Arial"/>
                <a:cs typeface="Arial"/>
                <a:sym typeface="Arial"/>
              </a:rPr>
              <a:t>It is a universal gate that is used to perform NAND (AND +NOT) operation. </a:t>
            </a:r>
            <a:endParaRPr/>
          </a:p>
          <a:p>
            <a:pPr marL="342900" lvl="0" indent="-228600" algn="just" rtl="0">
              <a:lnSpc>
                <a:spcPct val="115000"/>
              </a:lnSpc>
              <a:spcBef>
                <a:spcPts val="360"/>
              </a:spcBef>
              <a:spcAft>
                <a:spcPts val="0"/>
              </a:spcAft>
              <a:buClr>
                <a:srgbClr val="595959"/>
              </a:buClr>
              <a:buSzPts val="1800"/>
              <a:buNone/>
            </a:pPr>
            <a:endParaRPr sz="2000">
              <a:solidFill>
                <a:schemeClr val="dk1"/>
              </a:solidFill>
              <a:latin typeface="Arial"/>
              <a:ea typeface="Arial"/>
              <a:cs typeface="Arial"/>
              <a:sym typeface="Arial"/>
            </a:endParaRPr>
          </a:p>
          <a:p>
            <a:pPr marL="0" lvl="0" indent="0" algn="just" rtl="0">
              <a:lnSpc>
                <a:spcPct val="115000"/>
              </a:lnSpc>
              <a:spcBef>
                <a:spcPts val="360"/>
              </a:spcBef>
              <a:spcAft>
                <a:spcPts val="0"/>
              </a:spcAft>
              <a:buClr>
                <a:srgbClr val="595959"/>
              </a:buClr>
              <a:buSzPts val="1800"/>
              <a:buNone/>
            </a:pPr>
            <a:endParaRPr sz="2000">
              <a:solidFill>
                <a:schemeClr val="dk1"/>
              </a:solidFill>
              <a:latin typeface="Arial"/>
              <a:ea typeface="Arial"/>
              <a:cs typeface="Arial"/>
              <a:sym typeface="Arial"/>
            </a:endParaRPr>
          </a:p>
          <a:p>
            <a:pPr marL="342900" lvl="0" indent="-342900" algn="just" rtl="0">
              <a:lnSpc>
                <a:spcPct val="115000"/>
              </a:lnSpc>
              <a:spcBef>
                <a:spcPts val="360"/>
              </a:spcBef>
              <a:spcAft>
                <a:spcPts val="0"/>
              </a:spcAft>
              <a:buClr>
                <a:srgbClr val="595959"/>
              </a:buClr>
              <a:buSzPts val="1800"/>
              <a:buChar char="•"/>
            </a:pPr>
            <a:r>
              <a:rPr lang="en-US" sz="2000">
                <a:solidFill>
                  <a:schemeClr val="dk1"/>
                </a:solidFill>
                <a:latin typeface="Arial"/>
                <a:ea typeface="Arial"/>
                <a:cs typeface="Arial"/>
                <a:sym typeface="Arial"/>
              </a:rPr>
              <a:t>The output of NAND gate is 1 when any one input or more than one input are 0.</a:t>
            </a:r>
            <a:endParaRPr sz="2000">
              <a:solidFill>
                <a:schemeClr val="dk1"/>
              </a:solidFill>
              <a:latin typeface="Arial"/>
              <a:ea typeface="Arial"/>
              <a:cs typeface="Arial"/>
              <a:sym typeface="Arial"/>
            </a:endParaRPr>
          </a:p>
          <a:p>
            <a:pPr marL="0" lvl="0" indent="0" algn="l" rtl="0">
              <a:lnSpc>
                <a:spcPct val="100000"/>
              </a:lnSpc>
              <a:spcBef>
                <a:spcPts val="360"/>
              </a:spcBef>
              <a:spcAft>
                <a:spcPts val="0"/>
              </a:spcAft>
              <a:buSzPts val="1100"/>
              <a:buFont typeface="Arial"/>
              <a:buNone/>
            </a:pPr>
            <a:endParaRPr sz="2400">
              <a:solidFill>
                <a:srgbClr val="595959"/>
              </a:solidFill>
              <a:latin typeface="Arial"/>
              <a:ea typeface="Arial"/>
              <a:cs typeface="Arial"/>
              <a:sym typeface="Arial"/>
            </a:endParaRPr>
          </a:p>
        </p:txBody>
      </p:sp>
      <p:sp>
        <p:nvSpPr>
          <p:cNvPr id="234" name="Google Shape;234;p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82</a:t>
            </a:fld>
            <a:endParaRPr/>
          </a:p>
        </p:txBody>
      </p:sp>
      <p:pic>
        <p:nvPicPr>
          <p:cNvPr id="235" name="Google Shape;235;p6" descr="Electronics Done Quick 7 | Logic Ga | RobotShop Community"/>
          <p:cNvPicPr preferRelativeResize="0"/>
          <p:nvPr/>
        </p:nvPicPr>
        <p:blipFill rotWithShape="1">
          <a:blip r:embed="rId3">
            <a:alphaModFix/>
          </a:blip>
          <a:srcRect b="33438"/>
          <a:stretch/>
        </p:blipFill>
        <p:spPr>
          <a:xfrm>
            <a:off x="3969375" y="3932425"/>
            <a:ext cx="3045825" cy="2618026"/>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9"/>
          <p:cNvSpPr txBox="1">
            <a:spLocks noGrp="1"/>
          </p:cNvSpPr>
          <p:nvPr>
            <p:ph type="title"/>
          </p:nvPr>
        </p:nvSpPr>
        <p:spPr>
          <a:xfrm>
            <a:off x="0" y="-1"/>
            <a:ext cx="6477000" cy="839449"/>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sz="4400" b="1">
                <a:solidFill>
                  <a:srgbClr val="0C0C0C"/>
                </a:solidFill>
              </a:rPr>
              <a:t>NOR GATE</a:t>
            </a:r>
            <a:endParaRPr sz="4400" b="1">
              <a:solidFill>
                <a:srgbClr val="0C0C0C"/>
              </a:solidFill>
            </a:endParaRPr>
          </a:p>
        </p:txBody>
      </p:sp>
      <p:sp>
        <p:nvSpPr>
          <p:cNvPr id="241" name="Google Shape;241;p9"/>
          <p:cNvSpPr txBox="1">
            <a:spLocks noGrp="1"/>
          </p:cNvSpPr>
          <p:nvPr>
            <p:ph type="body" idx="1"/>
          </p:nvPr>
        </p:nvSpPr>
        <p:spPr>
          <a:xfrm>
            <a:off x="96116" y="1162552"/>
            <a:ext cx="8844300" cy="5292000"/>
          </a:xfrm>
          <a:prstGeom prst="rect">
            <a:avLst/>
          </a:prstGeom>
          <a:noFill/>
          <a:ln>
            <a:noFill/>
          </a:ln>
        </p:spPr>
        <p:txBody>
          <a:bodyPr spcFirstLastPara="1" wrap="square" lIns="91425" tIns="45700" rIns="91425" bIns="45700" anchor="t" anchorCtr="0">
            <a:noAutofit/>
          </a:bodyPr>
          <a:lstStyle/>
          <a:p>
            <a:pPr marL="342900" lvl="0" indent="-273050" algn="just" rtl="0">
              <a:lnSpc>
                <a:spcPct val="115000"/>
              </a:lnSpc>
              <a:spcBef>
                <a:spcPts val="360"/>
              </a:spcBef>
              <a:spcAft>
                <a:spcPts val="0"/>
              </a:spcAft>
              <a:buSzPts val="1100"/>
              <a:buNone/>
            </a:pPr>
            <a:endParaRPr sz="2000">
              <a:solidFill>
                <a:srgbClr val="595959"/>
              </a:solidFill>
              <a:latin typeface="Arial"/>
              <a:ea typeface="Arial"/>
              <a:cs typeface="Arial"/>
              <a:sym typeface="Arial"/>
            </a:endParaRPr>
          </a:p>
          <a:p>
            <a:pPr marL="342900" lvl="0" indent="-273050" algn="just" rtl="0">
              <a:lnSpc>
                <a:spcPct val="115000"/>
              </a:lnSpc>
              <a:spcBef>
                <a:spcPts val="360"/>
              </a:spcBef>
              <a:spcAft>
                <a:spcPts val="0"/>
              </a:spcAft>
              <a:buSzPts val="1100"/>
              <a:buNone/>
            </a:pPr>
            <a:endParaRPr sz="2000">
              <a:solidFill>
                <a:srgbClr val="595959"/>
              </a:solidFill>
              <a:latin typeface="Arial"/>
              <a:ea typeface="Arial"/>
              <a:cs typeface="Arial"/>
              <a:sym typeface="Arial"/>
            </a:endParaRPr>
          </a:p>
          <a:p>
            <a:pPr marL="342900" lvl="0" indent="-342900" algn="just" rtl="0">
              <a:lnSpc>
                <a:spcPct val="115000"/>
              </a:lnSpc>
              <a:spcBef>
                <a:spcPts val="360"/>
              </a:spcBef>
              <a:spcAft>
                <a:spcPts val="0"/>
              </a:spcAft>
              <a:buSzPts val="1100"/>
              <a:buChar char="•"/>
            </a:pPr>
            <a:r>
              <a:rPr lang="en-US" sz="2000">
                <a:solidFill>
                  <a:schemeClr val="dk1"/>
                </a:solidFill>
                <a:latin typeface="Arial"/>
                <a:ea typeface="Arial"/>
                <a:cs typeface="Arial"/>
                <a:sym typeface="Arial"/>
              </a:rPr>
              <a:t>It is a universal gate that is used to perform NOR (OR+NOT) operation. </a:t>
            </a:r>
            <a:endParaRPr/>
          </a:p>
          <a:p>
            <a:pPr marL="342900" lvl="0" indent="-273050" algn="just" rtl="0">
              <a:lnSpc>
                <a:spcPct val="115000"/>
              </a:lnSpc>
              <a:spcBef>
                <a:spcPts val="360"/>
              </a:spcBef>
              <a:spcAft>
                <a:spcPts val="0"/>
              </a:spcAft>
              <a:buSzPts val="1100"/>
              <a:buNone/>
            </a:pPr>
            <a:endParaRPr sz="2000">
              <a:solidFill>
                <a:schemeClr val="dk1"/>
              </a:solidFill>
              <a:latin typeface="Arial"/>
              <a:ea typeface="Arial"/>
              <a:cs typeface="Arial"/>
              <a:sym typeface="Arial"/>
            </a:endParaRPr>
          </a:p>
          <a:p>
            <a:pPr marL="0" lvl="0" indent="0" algn="just" rtl="0">
              <a:lnSpc>
                <a:spcPct val="115000"/>
              </a:lnSpc>
              <a:spcBef>
                <a:spcPts val="360"/>
              </a:spcBef>
              <a:spcAft>
                <a:spcPts val="0"/>
              </a:spcAft>
              <a:buSzPts val="1100"/>
              <a:buNone/>
            </a:pPr>
            <a:endParaRPr sz="2000">
              <a:solidFill>
                <a:schemeClr val="dk1"/>
              </a:solidFill>
              <a:latin typeface="Arial"/>
              <a:ea typeface="Arial"/>
              <a:cs typeface="Arial"/>
              <a:sym typeface="Arial"/>
            </a:endParaRPr>
          </a:p>
          <a:p>
            <a:pPr marL="342900" lvl="0" indent="-342900" algn="just" rtl="0">
              <a:lnSpc>
                <a:spcPct val="115000"/>
              </a:lnSpc>
              <a:spcBef>
                <a:spcPts val="360"/>
              </a:spcBef>
              <a:spcAft>
                <a:spcPts val="0"/>
              </a:spcAft>
              <a:buSzPts val="1100"/>
              <a:buChar char="•"/>
            </a:pPr>
            <a:r>
              <a:rPr lang="en-US" sz="2000">
                <a:solidFill>
                  <a:schemeClr val="dk1"/>
                </a:solidFill>
                <a:latin typeface="Arial"/>
                <a:ea typeface="Arial"/>
                <a:cs typeface="Arial"/>
                <a:sym typeface="Arial"/>
              </a:rPr>
              <a:t>The output of NOR gate is 1 when all the inputs are 0.</a:t>
            </a:r>
            <a:endParaRPr sz="2000">
              <a:solidFill>
                <a:schemeClr val="dk1"/>
              </a:solidFill>
              <a:latin typeface="Arial"/>
              <a:ea typeface="Arial"/>
              <a:cs typeface="Arial"/>
              <a:sym typeface="Arial"/>
            </a:endParaRPr>
          </a:p>
          <a:p>
            <a:pPr marL="0" lvl="0" indent="0" algn="l" rtl="0">
              <a:lnSpc>
                <a:spcPct val="100000"/>
              </a:lnSpc>
              <a:spcBef>
                <a:spcPts val="360"/>
              </a:spcBef>
              <a:spcAft>
                <a:spcPts val="0"/>
              </a:spcAft>
              <a:buSzPts val="1100"/>
              <a:buFont typeface="Arial"/>
              <a:buNone/>
            </a:pPr>
            <a:endParaRPr sz="2400">
              <a:solidFill>
                <a:srgbClr val="595959"/>
              </a:solidFill>
              <a:latin typeface="Arial"/>
              <a:ea typeface="Arial"/>
              <a:cs typeface="Arial"/>
              <a:sym typeface="Arial"/>
            </a:endParaRPr>
          </a:p>
        </p:txBody>
      </p:sp>
      <p:sp>
        <p:nvSpPr>
          <p:cNvPr id="242" name="Google Shape;242;p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83</a:t>
            </a:fld>
            <a:endParaRPr/>
          </a:p>
        </p:txBody>
      </p:sp>
      <p:pic>
        <p:nvPicPr>
          <p:cNvPr id="243" name="Google Shape;243;p9"/>
          <p:cNvPicPr preferRelativeResize="0"/>
          <p:nvPr/>
        </p:nvPicPr>
        <p:blipFill rotWithShape="1">
          <a:blip r:embed="rId3">
            <a:alphaModFix/>
          </a:blip>
          <a:srcRect b="32997"/>
          <a:stretch/>
        </p:blipFill>
        <p:spPr>
          <a:xfrm>
            <a:off x="3306850" y="3561000"/>
            <a:ext cx="3698525" cy="2795349"/>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35"/>
          <p:cNvSpPr txBox="1">
            <a:spLocks noGrp="1"/>
          </p:cNvSpPr>
          <p:nvPr>
            <p:ph type="title"/>
          </p:nvPr>
        </p:nvSpPr>
        <p:spPr>
          <a:xfrm>
            <a:off x="0" y="0"/>
            <a:ext cx="6477000" cy="8382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sz="4400" b="1"/>
              <a:t>Special Purpose Gates</a:t>
            </a:r>
            <a:endParaRPr/>
          </a:p>
        </p:txBody>
      </p:sp>
      <p:sp>
        <p:nvSpPr>
          <p:cNvPr id="249" name="Google Shape;249;p35"/>
          <p:cNvSpPr txBox="1">
            <a:spLocks noGrp="1"/>
          </p:cNvSpPr>
          <p:nvPr>
            <p:ph type="body" idx="1"/>
          </p:nvPr>
        </p:nvSpPr>
        <p:spPr>
          <a:xfrm>
            <a:off x="457200" y="1371600"/>
            <a:ext cx="8229600" cy="4525963"/>
          </a:xfrm>
          <a:prstGeom prst="rect">
            <a:avLst/>
          </a:prstGeom>
          <a:noFill/>
          <a:ln>
            <a:noFill/>
          </a:ln>
        </p:spPr>
        <p:txBody>
          <a:bodyPr spcFirstLastPara="1" wrap="square" lIns="91425" tIns="45700" rIns="91425" bIns="45700" anchor="t" anchorCtr="0">
            <a:noAutofit/>
          </a:bodyPr>
          <a:lstStyle/>
          <a:p>
            <a:pPr marL="0" lvl="0" indent="0" algn="just" rtl="0">
              <a:lnSpc>
                <a:spcPct val="115000"/>
              </a:lnSpc>
              <a:spcBef>
                <a:spcPts val="360"/>
              </a:spcBef>
              <a:spcAft>
                <a:spcPts val="0"/>
              </a:spcAft>
              <a:buClr>
                <a:srgbClr val="595959"/>
              </a:buClr>
              <a:buSzPts val="1800"/>
              <a:buFont typeface="Arial"/>
              <a:buNone/>
            </a:pPr>
            <a:r>
              <a:rPr lang="en-US" sz="2800">
                <a:solidFill>
                  <a:schemeClr val="dk1"/>
                </a:solidFill>
                <a:latin typeface="Arial"/>
                <a:ea typeface="Arial"/>
                <a:cs typeface="Arial"/>
                <a:sym typeface="Arial"/>
              </a:rPr>
              <a:t>X-OR  and X-NOR  are known as special purpose gate, because it is used in  digital circuits to reduce  hardware part of some digital circuits. There are two special types of special purpose gate</a:t>
            </a:r>
            <a:endParaRPr sz="2800">
              <a:solidFill>
                <a:schemeClr val="dk1"/>
              </a:solidFill>
              <a:latin typeface="Arial"/>
              <a:ea typeface="Arial"/>
              <a:cs typeface="Arial"/>
              <a:sym typeface="Arial"/>
            </a:endParaRPr>
          </a:p>
          <a:p>
            <a:pPr marL="0" lvl="0" indent="0" algn="just" rtl="0">
              <a:lnSpc>
                <a:spcPct val="115000"/>
              </a:lnSpc>
              <a:spcBef>
                <a:spcPts val="1200"/>
              </a:spcBef>
              <a:spcAft>
                <a:spcPts val="0"/>
              </a:spcAft>
              <a:buClr>
                <a:srgbClr val="595959"/>
              </a:buClr>
              <a:buSzPts val="1800"/>
              <a:buNone/>
            </a:pPr>
            <a:r>
              <a:rPr lang="en-US" sz="2800">
                <a:solidFill>
                  <a:schemeClr val="dk1"/>
                </a:solidFill>
                <a:latin typeface="Arial"/>
                <a:ea typeface="Arial"/>
                <a:cs typeface="Arial"/>
                <a:sym typeface="Arial"/>
              </a:rPr>
              <a:t>1. X-OR Gate</a:t>
            </a:r>
            <a:endParaRPr sz="2800">
              <a:solidFill>
                <a:schemeClr val="dk1"/>
              </a:solidFill>
              <a:latin typeface="Arial"/>
              <a:ea typeface="Arial"/>
              <a:cs typeface="Arial"/>
              <a:sym typeface="Arial"/>
            </a:endParaRPr>
          </a:p>
          <a:p>
            <a:pPr marL="0" lvl="0" indent="0" algn="just" rtl="0">
              <a:lnSpc>
                <a:spcPct val="115000"/>
              </a:lnSpc>
              <a:spcBef>
                <a:spcPts val="360"/>
              </a:spcBef>
              <a:spcAft>
                <a:spcPts val="0"/>
              </a:spcAft>
              <a:buClr>
                <a:srgbClr val="595959"/>
              </a:buClr>
              <a:buSzPts val="1800"/>
              <a:buNone/>
            </a:pPr>
            <a:r>
              <a:rPr lang="en-US" sz="2800">
                <a:solidFill>
                  <a:schemeClr val="dk1"/>
                </a:solidFill>
                <a:latin typeface="Arial"/>
                <a:ea typeface="Arial"/>
                <a:cs typeface="Arial"/>
                <a:sym typeface="Arial"/>
              </a:rPr>
              <a:t>2. X-NOR Gate</a:t>
            </a:r>
            <a:endParaRPr sz="2800">
              <a:solidFill>
                <a:schemeClr val="dk1"/>
              </a:solidFill>
              <a:latin typeface="Arial"/>
              <a:ea typeface="Arial"/>
              <a:cs typeface="Arial"/>
              <a:sym typeface="Arial"/>
            </a:endParaRPr>
          </a:p>
        </p:txBody>
      </p:sp>
      <p:sp>
        <p:nvSpPr>
          <p:cNvPr id="250" name="Google Shape;250;p3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84</a:t>
            </a:fld>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0" y="-1"/>
            <a:ext cx="6477000" cy="839449"/>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sz="4400" b="1">
                <a:solidFill>
                  <a:srgbClr val="0C0C0C"/>
                </a:solidFill>
              </a:rPr>
              <a:t>EX-XOR GATE</a:t>
            </a:r>
            <a:endParaRPr sz="4400" b="1">
              <a:solidFill>
                <a:srgbClr val="0C0C0C"/>
              </a:solidFill>
            </a:endParaRPr>
          </a:p>
        </p:txBody>
      </p:sp>
      <p:sp>
        <p:nvSpPr>
          <p:cNvPr id="256" name="Google Shape;256;p36"/>
          <p:cNvSpPr txBox="1">
            <a:spLocks noGrp="1"/>
          </p:cNvSpPr>
          <p:nvPr>
            <p:ph type="body" idx="1"/>
          </p:nvPr>
        </p:nvSpPr>
        <p:spPr>
          <a:xfrm>
            <a:off x="164891" y="1064302"/>
            <a:ext cx="8844197" cy="5292048"/>
          </a:xfrm>
          <a:prstGeom prst="rect">
            <a:avLst/>
          </a:prstGeom>
          <a:noFill/>
          <a:ln>
            <a:noFill/>
          </a:ln>
        </p:spPr>
        <p:txBody>
          <a:bodyPr spcFirstLastPara="1" wrap="square" lIns="91425" tIns="45700" rIns="91425" bIns="45700" anchor="t" anchorCtr="0">
            <a:noAutofit/>
          </a:bodyPr>
          <a:lstStyle/>
          <a:p>
            <a:pPr marL="0" lvl="0" indent="0" algn="just" rtl="0">
              <a:lnSpc>
                <a:spcPct val="115000"/>
              </a:lnSpc>
              <a:spcBef>
                <a:spcPts val="360"/>
              </a:spcBef>
              <a:spcAft>
                <a:spcPts val="0"/>
              </a:spcAft>
              <a:buClr>
                <a:srgbClr val="595959"/>
              </a:buClr>
              <a:buSzPts val="1800"/>
              <a:buNone/>
            </a:pPr>
            <a:endParaRPr sz="2000">
              <a:solidFill>
                <a:schemeClr val="dk1"/>
              </a:solidFill>
              <a:latin typeface="Arial"/>
              <a:ea typeface="Arial"/>
              <a:cs typeface="Arial"/>
              <a:sym typeface="Arial"/>
            </a:endParaRPr>
          </a:p>
          <a:p>
            <a:pPr marL="342900" lvl="0" indent="-342900" algn="just" rtl="0">
              <a:lnSpc>
                <a:spcPct val="115000"/>
              </a:lnSpc>
              <a:spcBef>
                <a:spcPts val="360"/>
              </a:spcBef>
              <a:spcAft>
                <a:spcPts val="0"/>
              </a:spcAft>
              <a:buSzPts val="1100"/>
              <a:buChar char="•"/>
            </a:pPr>
            <a:r>
              <a:rPr lang="en-US" sz="2000">
                <a:solidFill>
                  <a:schemeClr val="dk1"/>
                </a:solidFill>
                <a:latin typeface="Arial"/>
                <a:ea typeface="Arial"/>
                <a:cs typeface="Arial"/>
                <a:sym typeface="Arial"/>
              </a:rPr>
              <a:t>It is a special purpose gate which is used to perform X OR operation.  </a:t>
            </a:r>
            <a:endParaRPr sz="2000">
              <a:solidFill>
                <a:schemeClr val="dk1"/>
              </a:solidFill>
              <a:latin typeface="Arial"/>
              <a:ea typeface="Arial"/>
              <a:cs typeface="Arial"/>
              <a:sym typeface="Arial"/>
            </a:endParaRPr>
          </a:p>
          <a:p>
            <a:pPr marL="342900" lvl="0" indent="-342900" algn="just" rtl="0">
              <a:lnSpc>
                <a:spcPct val="115000"/>
              </a:lnSpc>
              <a:spcBef>
                <a:spcPts val="360"/>
              </a:spcBef>
              <a:spcAft>
                <a:spcPts val="0"/>
              </a:spcAft>
              <a:buSzPts val="1100"/>
              <a:buChar char="•"/>
            </a:pPr>
            <a:r>
              <a:rPr lang="en-US" sz="2000">
                <a:solidFill>
                  <a:schemeClr val="dk1"/>
                </a:solidFill>
                <a:latin typeface="Arial"/>
                <a:ea typeface="Arial"/>
                <a:cs typeface="Arial"/>
                <a:sym typeface="Arial"/>
              </a:rPr>
              <a:t>XOR gate (sometimes EOR, or EX OR and pronounced as Exclusive OR) is a digital logic gate that gives a true (1 or HIGH) output when the number of true inputs is odd. </a:t>
            </a:r>
            <a:endParaRPr/>
          </a:p>
          <a:p>
            <a:pPr marL="342900" lvl="0" indent="-342900" algn="just" rtl="0">
              <a:lnSpc>
                <a:spcPct val="115000"/>
              </a:lnSpc>
              <a:spcBef>
                <a:spcPts val="360"/>
              </a:spcBef>
              <a:spcAft>
                <a:spcPts val="0"/>
              </a:spcAft>
              <a:buSzPts val="1100"/>
              <a:buChar char="•"/>
            </a:pPr>
            <a:r>
              <a:rPr lang="en-US" sz="2000">
                <a:solidFill>
                  <a:schemeClr val="dk1"/>
                </a:solidFill>
                <a:latin typeface="Arial"/>
                <a:ea typeface="Arial"/>
                <a:cs typeface="Arial"/>
                <a:sym typeface="Arial"/>
              </a:rPr>
              <a:t>An XOR gate implements an exclusive or; that is, a true output results if one, and only one, of the inputs to the gate is true.</a:t>
            </a:r>
            <a:endParaRPr sz="2000">
              <a:solidFill>
                <a:schemeClr val="dk1"/>
              </a:solidFill>
              <a:latin typeface="Arial"/>
              <a:ea typeface="Arial"/>
              <a:cs typeface="Arial"/>
              <a:sym typeface="Arial"/>
            </a:endParaRPr>
          </a:p>
          <a:p>
            <a:pPr marL="0" lvl="0" indent="0" algn="l" rtl="0">
              <a:lnSpc>
                <a:spcPct val="100000"/>
              </a:lnSpc>
              <a:spcBef>
                <a:spcPts val="360"/>
              </a:spcBef>
              <a:spcAft>
                <a:spcPts val="0"/>
              </a:spcAft>
              <a:buSzPts val="1100"/>
              <a:buFont typeface="Arial"/>
              <a:buNone/>
            </a:pPr>
            <a:endParaRPr sz="2400">
              <a:solidFill>
                <a:srgbClr val="595959"/>
              </a:solidFill>
              <a:latin typeface="Arial"/>
              <a:ea typeface="Arial"/>
              <a:cs typeface="Arial"/>
              <a:sym typeface="Arial"/>
            </a:endParaRPr>
          </a:p>
        </p:txBody>
      </p:sp>
      <p:sp>
        <p:nvSpPr>
          <p:cNvPr id="257" name="Google Shape;257;p3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85</a:t>
            </a:fld>
            <a:endParaRPr/>
          </a:p>
        </p:txBody>
      </p:sp>
      <p:pic>
        <p:nvPicPr>
          <p:cNvPr id="258" name="Google Shape;258;p36"/>
          <p:cNvPicPr preferRelativeResize="0"/>
          <p:nvPr/>
        </p:nvPicPr>
        <p:blipFill rotWithShape="1">
          <a:blip r:embed="rId3">
            <a:alphaModFix/>
          </a:blip>
          <a:srcRect b="32694"/>
          <a:stretch/>
        </p:blipFill>
        <p:spPr>
          <a:xfrm>
            <a:off x="2737900" y="3797600"/>
            <a:ext cx="3510925" cy="2758375"/>
          </a:xfrm>
          <a:prstGeom prst="rect">
            <a:avLst/>
          </a:prstGeom>
          <a:noFill/>
          <a:ln>
            <a:noFill/>
          </a:ln>
        </p:spPr>
      </p:pic>
      <p:sp>
        <p:nvSpPr>
          <p:cNvPr id="2" name="TextBox 1">
            <a:extLst>
              <a:ext uri="{FF2B5EF4-FFF2-40B4-BE49-F238E27FC236}">
                <a16:creationId xmlns:a16="http://schemas.microsoft.com/office/drawing/2014/main" id="{56044361-878E-6ED4-C69C-8A520EA6D17A}"/>
              </a:ext>
            </a:extLst>
          </p:cNvPr>
          <p:cNvSpPr txBox="1"/>
          <p:nvPr/>
        </p:nvSpPr>
        <p:spPr>
          <a:xfrm>
            <a:off x="6634275" y="5805579"/>
            <a:ext cx="2344834" cy="338554"/>
          </a:xfrm>
          <a:prstGeom prst="rect">
            <a:avLst/>
          </a:prstGeom>
          <a:noFill/>
        </p:spPr>
        <p:txBody>
          <a:bodyPr wrap="square" rtlCol="0">
            <a:spAutoFit/>
          </a:bodyPr>
          <a:lstStyle/>
          <a:p>
            <a:r>
              <a:rPr lang="en-US" sz="1600" b="1" dirty="0"/>
              <a:t>Y= AB’+A’B</a:t>
            </a:r>
            <a:endParaRPr lang="en-IN" sz="1600" b="1" dirty="0"/>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37"/>
          <p:cNvSpPr txBox="1">
            <a:spLocks noGrp="1"/>
          </p:cNvSpPr>
          <p:nvPr>
            <p:ph type="title"/>
          </p:nvPr>
        </p:nvSpPr>
        <p:spPr>
          <a:xfrm>
            <a:off x="0" y="-1"/>
            <a:ext cx="6477000" cy="839449"/>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sz="4400" b="1">
                <a:solidFill>
                  <a:srgbClr val="0C0C0C"/>
                </a:solidFill>
              </a:rPr>
              <a:t>EX-NOR GATE</a:t>
            </a:r>
            <a:endParaRPr sz="4400" b="1">
              <a:solidFill>
                <a:srgbClr val="0C0C0C"/>
              </a:solidFill>
            </a:endParaRPr>
          </a:p>
        </p:txBody>
      </p:sp>
      <p:sp>
        <p:nvSpPr>
          <p:cNvPr id="264" name="Google Shape;264;p37"/>
          <p:cNvSpPr txBox="1">
            <a:spLocks noGrp="1"/>
          </p:cNvSpPr>
          <p:nvPr>
            <p:ph type="body" idx="1"/>
          </p:nvPr>
        </p:nvSpPr>
        <p:spPr>
          <a:xfrm>
            <a:off x="164891" y="1064302"/>
            <a:ext cx="8844197" cy="5292048"/>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360"/>
              </a:spcBef>
              <a:spcAft>
                <a:spcPts val="0"/>
              </a:spcAft>
              <a:buSzPts val="1100"/>
              <a:buFont typeface="Arial"/>
              <a:buNone/>
            </a:pPr>
            <a:endParaRPr sz="2000">
              <a:solidFill>
                <a:srgbClr val="595959"/>
              </a:solidFill>
              <a:latin typeface="Arial"/>
              <a:ea typeface="Arial"/>
              <a:cs typeface="Arial"/>
              <a:sym typeface="Arial"/>
            </a:endParaRPr>
          </a:p>
          <a:p>
            <a:pPr marL="342900" lvl="0" indent="-342900" algn="just" rtl="0">
              <a:lnSpc>
                <a:spcPct val="115000"/>
              </a:lnSpc>
              <a:spcBef>
                <a:spcPts val="360"/>
              </a:spcBef>
              <a:spcAft>
                <a:spcPts val="0"/>
              </a:spcAft>
              <a:buSzPts val="1100"/>
              <a:buChar char="•"/>
            </a:pPr>
            <a:r>
              <a:rPr lang="en-US" sz="2400">
                <a:solidFill>
                  <a:schemeClr val="dk1"/>
                </a:solidFill>
                <a:latin typeface="Arial"/>
                <a:ea typeface="Arial"/>
                <a:cs typeface="Arial"/>
                <a:sym typeface="Arial"/>
              </a:rPr>
              <a:t>It is a special purpose gate which is used to perform  X - NOR operation.  </a:t>
            </a:r>
            <a:endParaRPr/>
          </a:p>
          <a:p>
            <a:pPr marL="0" lvl="0" indent="0" algn="just" rtl="0">
              <a:lnSpc>
                <a:spcPct val="115000"/>
              </a:lnSpc>
              <a:spcBef>
                <a:spcPts val="360"/>
              </a:spcBef>
              <a:spcAft>
                <a:spcPts val="0"/>
              </a:spcAft>
              <a:buSzPts val="1100"/>
              <a:buNone/>
            </a:pPr>
            <a:endParaRPr sz="2400">
              <a:solidFill>
                <a:schemeClr val="dk1"/>
              </a:solidFill>
              <a:latin typeface="Arial"/>
              <a:ea typeface="Arial"/>
              <a:cs typeface="Arial"/>
              <a:sym typeface="Arial"/>
            </a:endParaRPr>
          </a:p>
          <a:p>
            <a:pPr marL="342900" lvl="0" indent="-342900" algn="just" rtl="0">
              <a:lnSpc>
                <a:spcPct val="115000"/>
              </a:lnSpc>
              <a:spcBef>
                <a:spcPts val="360"/>
              </a:spcBef>
              <a:spcAft>
                <a:spcPts val="0"/>
              </a:spcAft>
              <a:buSzPts val="1100"/>
              <a:buChar char="•"/>
            </a:pPr>
            <a:r>
              <a:rPr lang="en-US" sz="2400">
                <a:solidFill>
                  <a:schemeClr val="dk1"/>
                </a:solidFill>
                <a:latin typeface="Arial"/>
                <a:ea typeface="Arial"/>
                <a:cs typeface="Arial"/>
                <a:sym typeface="Arial"/>
              </a:rPr>
              <a:t>Is a digital logic gate, that performs X-NOR operation that  is the logical complement of the Exclusive OR (XOR) gate.</a:t>
            </a:r>
            <a:endParaRPr sz="2400">
              <a:solidFill>
                <a:schemeClr val="dk1"/>
              </a:solidFill>
              <a:latin typeface="Arial"/>
              <a:ea typeface="Arial"/>
              <a:cs typeface="Arial"/>
              <a:sym typeface="Arial"/>
            </a:endParaRPr>
          </a:p>
          <a:p>
            <a:pPr marL="0" lvl="0" indent="0" algn="l" rtl="0">
              <a:lnSpc>
                <a:spcPct val="100000"/>
              </a:lnSpc>
              <a:spcBef>
                <a:spcPts val="360"/>
              </a:spcBef>
              <a:spcAft>
                <a:spcPts val="0"/>
              </a:spcAft>
              <a:buSzPts val="1100"/>
              <a:buFont typeface="Arial"/>
              <a:buNone/>
            </a:pPr>
            <a:endParaRPr sz="2400">
              <a:solidFill>
                <a:srgbClr val="595959"/>
              </a:solidFill>
              <a:latin typeface="Arial"/>
              <a:ea typeface="Arial"/>
              <a:cs typeface="Arial"/>
              <a:sym typeface="Arial"/>
            </a:endParaRPr>
          </a:p>
        </p:txBody>
      </p:sp>
      <p:sp>
        <p:nvSpPr>
          <p:cNvPr id="265" name="Google Shape;265;p3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86</a:t>
            </a:fld>
            <a:endParaRPr/>
          </a:p>
        </p:txBody>
      </p:sp>
      <p:pic>
        <p:nvPicPr>
          <p:cNvPr id="266" name="Google Shape;266;p37"/>
          <p:cNvPicPr preferRelativeResize="0"/>
          <p:nvPr/>
        </p:nvPicPr>
        <p:blipFill rotWithShape="1">
          <a:blip r:embed="rId3">
            <a:alphaModFix/>
          </a:blip>
          <a:srcRect b="31656"/>
          <a:stretch/>
        </p:blipFill>
        <p:spPr>
          <a:xfrm>
            <a:off x="657206" y="3885726"/>
            <a:ext cx="3682699" cy="2972274"/>
          </a:xfrm>
          <a:prstGeom prst="rect">
            <a:avLst/>
          </a:prstGeom>
          <a:noFill/>
          <a:ln>
            <a:noFill/>
          </a:ln>
        </p:spPr>
      </p:pic>
      <p:pic>
        <p:nvPicPr>
          <p:cNvPr id="3" name="Picture 2">
            <a:extLst>
              <a:ext uri="{FF2B5EF4-FFF2-40B4-BE49-F238E27FC236}">
                <a16:creationId xmlns:a16="http://schemas.microsoft.com/office/drawing/2014/main" id="{03A732D8-51AD-A425-1533-09F48CED127A}"/>
              </a:ext>
            </a:extLst>
          </p:cNvPr>
          <p:cNvPicPr>
            <a:picLocks noChangeAspect="1"/>
          </p:cNvPicPr>
          <p:nvPr/>
        </p:nvPicPr>
        <p:blipFill>
          <a:blip r:embed="rId4"/>
          <a:stretch>
            <a:fillRect/>
          </a:stretch>
        </p:blipFill>
        <p:spPr>
          <a:xfrm>
            <a:off x="4431359" y="5231723"/>
            <a:ext cx="4486275" cy="561975"/>
          </a:xfrm>
          <a:prstGeom prst="rect">
            <a:avLst/>
          </a:prstGeom>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38"/>
          <p:cNvSpPr txBox="1">
            <a:spLocks noGrp="1"/>
          </p:cNvSpPr>
          <p:nvPr>
            <p:ph type="title"/>
          </p:nvPr>
        </p:nvSpPr>
        <p:spPr>
          <a:xfrm>
            <a:off x="0" y="-1"/>
            <a:ext cx="6477000" cy="839449"/>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sz="4400" b="1" dirty="0"/>
              <a:t>Boolean Algebra</a:t>
            </a:r>
            <a:endParaRPr sz="4400" b="1" dirty="0">
              <a:solidFill>
                <a:srgbClr val="0C0C0C"/>
              </a:solidFill>
            </a:endParaRPr>
          </a:p>
        </p:txBody>
      </p:sp>
      <p:sp>
        <p:nvSpPr>
          <p:cNvPr id="272" name="Google Shape;272;p38"/>
          <p:cNvSpPr txBox="1">
            <a:spLocks noGrp="1"/>
          </p:cNvSpPr>
          <p:nvPr>
            <p:ph type="body" idx="1"/>
          </p:nvPr>
        </p:nvSpPr>
        <p:spPr>
          <a:xfrm>
            <a:off x="164891" y="1064302"/>
            <a:ext cx="8844197" cy="5292048"/>
          </a:xfrm>
          <a:prstGeom prst="rect">
            <a:avLst/>
          </a:prstGeom>
          <a:noFill/>
          <a:ln>
            <a:noFill/>
          </a:ln>
        </p:spPr>
        <p:txBody>
          <a:bodyPr spcFirstLastPara="1" wrap="square" lIns="91425" tIns="45700" rIns="91425" bIns="45700" anchor="t" anchorCtr="0">
            <a:noAutofit/>
          </a:bodyPr>
          <a:lstStyle/>
          <a:p>
            <a:pPr marL="114300" lvl="0" indent="0" algn="ctr" rtl="0">
              <a:lnSpc>
                <a:spcPct val="100000"/>
              </a:lnSpc>
              <a:spcBef>
                <a:spcPts val="360"/>
              </a:spcBef>
              <a:spcAft>
                <a:spcPts val="0"/>
              </a:spcAft>
              <a:buSzPts val="1800"/>
              <a:buNone/>
            </a:pPr>
            <a:endParaRPr sz="2400" dirty="0"/>
          </a:p>
          <a:p>
            <a:pPr marL="114300" lvl="0" indent="0" algn="ctr" rtl="0">
              <a:lnSpc>
                <a:spcPct val="100000"/>
              </a:lnSpc>
              <a:spcBef>
                <a:spcPts val="360"/>
              </a:spcBef>
              <a:spcAft>
                <a:spcPts val="0"/>
              </a:spcAft>
              <a:buSzPts val="1800"/>
              <a:buNone/>
            </a:pPr>
            <a:endParaRPr sz="2400" dirty="0"/>
          </a:p>
          <a:p>
            <a:pPr marL="114300" lvl="0" indent="0" algn="ctr" rtl="0">
              <a:lnSpc>
                <a:spcPct val="100000"/>
              </a:lnSpc>
              <a:spcBef>
                <a:spcPts val="360"/>
              </a:spcBef>
              <a:spcAft>
                <a:spcPts val="0"/>
              </a:spcAft>
              <a:buSzPts val="1800"/>
              <a:buNone/>
            </a:pPr>
            <a:endParaRPr sz="2400" dirty="0"/>
          </a:p>
          <a:p>
            <a:pPr marL="114300" lvl="0" indent="0" algn="ctr" rtl="0">
              <a:lnSpc>
                <a:spcPct val="100000"/>
              </a:lnSpc>
              <a:spcBef>
                <a:spcPts val="360"/>
              </a:spcBef>
              <a:spcAft>
                <a:spcPts val="0"/>
              </a:spcAft>
              <a:buSzPts val="1800"/>
              <a:buNone/>
            </a:pPr>
            <a:endParaRPr sz="2400" dirty="0"/>
          </a:p>
          <a:p>
            <a:pPr marL="114300" lvl="0" indent="0" algn="ctr" rtl="0">
              <a:lnSpc>
                <a:spcPct val="100000"/>
              </a:lnSpc>
              <a:spcBef>
                <a:spcPts val="360"/>
              </a:spcBef>
              <a:spcAft>
                <a:spcPts val="0"/>
              </a:spcAft>
              <a:buSzPts val="1800"/>
              <a:buNone/>
            </a:pPr>
            <a:endParaRPr sz="2400" dirty="0"/>
          </a:p>
          <a:p>
            <a:pPr marL="114300" lvl="0" indent="0" algn="ctr" rtl="0">
              <a:lnSpc>
                <a:spcPct val="100000"/>
              </a:lnSpc>
              <a:spcBef>
                <a:spcPts val="360"/>
              </a:spcBef>
              <a:spcAft>
                <a:spcPts val="0"/>
              </a:spcAft>
              <a:buSzPts val="1800"/>
              <a:buNone/>
            </a:pPr>
            <a:r>
              <a:rPr lang="en-US" sz="6000" b="1" dirty="0"/>
              <a:t>Basic Theorems of Boolean Algebra</a:t>
            </a:r>
            <a:endParaRPr sz="6000" b="1" dirty="0"/>
          </a:p>
        </p:txBody>
      </p:sp>
      <p:sp>
        <p:nvSpPr>
          <p:cNvPr id="273" name="Google Shape;273;p3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87</a:t>
            </a:fld>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39"/>
          <p:cNvSpPr txBox="1">
            <a:spLocks noGrp="1"/>
          </p:cNvSpPr>
          <p:nvPr>
            <p:ph type="title"/>
          </p:nvPr>
        </p:nvSpPr>
        <p:spPr>
          <a:xfrm>
            <a:off x="0" y="0"/>
            <a:ext cx="6477000" cy="8382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sz="4000" b="1"/>
              <a:t>Boolean Algebra</a:t>
            </a:r>
            <a:endParaRPr/>
          </a:p>
        </p:txBody>
      </p:sp>
      <p:sp>
        <p:nvSpPr>
          <p:cNvPr id="279" name="Google Shape;279;p39"/>
          <p:cNvSpPr txBox="1">
            <a:spLocks noGrp="1"/>
          </p:cNvSpPr>
          <p:nvPr>
            <p:ph type="body" idx="1"/>
          </p:nvPr>
        </p:nvSpPr>
        <p:spPr>
          <a:xfrm>
            <a:off x="457200" y="1371600"/>
            <a:ext cx="8229600" cy="4525963"/>
          </a:xfrm>
          <a:prstGeom prst="rect">
            <a:avLst/>
          </a:prstGeom>
          <a:noFill/>
          <a:ln>
            <a:noFill/>
          </a:ln>
        </p:spPr>
        <p:txBody>
          <a:bodyPr spcFirstLastPara="1" wrap="square" lIns="91425" tIns="45700" rIns="91425" bIns="45700" anchor="t" anchorCtr="0">
            <a:noAutofit/>
          </a:bodyPr>
          <a:lstStyle/>
          <a:p>
            <a:pPr marL="457200" lvl="0" indent="-342900" algn="l" rtl="0">
              <a:lnSpc>
                <a:spcPct val="100000"/>
              </a:lnSpc>
              <a:spcBef>
                <a:spcPts val="360"/>
              </a:spcBef>
              <a:spcAft>
                <a:spcPts val="0"/>
              </a:spcAft>
              <a:buClr>
                <a:schemeClr val="dk1"/>
              </a:buClr>
              <a:buSzPts val="1800"/>
              <a:buChar char="•"/>
            </a:pPr>
            <a:r>
              <a:rPr lang="en-US" sz="3600" b="1" dirty="0">
                <a:solidFill>
                  <a:schemeClr val="dk1"/>
                </a:solidFill>
              </a:rPr>
              <a:t>T1 : Properties of 0</a:t>
            </a:r>
            <a:endParaRPr dirty="0"/>
          </a:p>
          <a:p>
            <a:pPr marL="1314450" lvl="1" indent="-742950" algn="l" rtl="0">
              <a:lnSpc>
                <a:spcPct val="100000"/>
              </a:lnSpc>
              <a:spcBef>
                <a:spcPts val="360"/>
              </a:spcBef>
              <a:spcAft>
                <a:spcPts val="0"/>
              </a:spcAft>
              <a:buSzPts val="1800"/>
              <a:buAutoNum type="alphaLcParenBoth"/>
            </a:pPr>
            <a:r>
              <a:rPr lang="en-US" sz="3600" b="1" i="1" dirty="0">
                <a:solidFill>
                  <a:schemeClr val="dk1"/>
                </a:solidFill>
              </a:rPr>
              <a:t> 0 + A = A</a:t>
            </a:r>
            <a:r>
              <a:rPr lang="en-US" sz="3600" b="1" dirty="0">
                <a:solidFill>
                  <a:schemeClr val="dk1"/>
                </a:solidFill>
              </a:rPr>
              <a:t> </a:t>
            </a:r>
            <a:br>
              <a:rPr lang="en-US" sz="3600" b="1" dirty="0">
                <a:solidFill>
                  <a:schemeClr val="dk1"/>
                </a:solidFill>
              </a:rPr>
            </a:br>
            <a:r>
              <a:rPr lang="en-US" sz="3600" b="1" dirty="0">
                <a:solidFill>
                  <a:schemeClr val="dk1"/>
                </a:solidFill>
              </a:rPr>
              <a:t>(b) </a:t>
            </a:r>
            <a:r>
              <a:rPr lang="en-US" sz="3600" b="1" i="1" dirty="0">
                <a:solidFill>
                  <a:schemeClr val="dk1"/>
                </a:solidFill>
              </a:rPr>
              <a:t>0 A = 0</a:t>
            </a:r>
            <a:r>
              <a:rPr lang="en-US" sz="3600" b="1" dirty="0">
                <a:solidFill>
                  <a:schemeClr val="dk1"/>
                </a:solidFill>
              </a:rPr>
              <a:t> </a:t>
            </a:r>
          </a:p>
          <a:p>
            <a:pPr marL="1085850" lvl="1" indent="-514350" algn="l" rtl="0">
              <a:lnSpc>
                <a:spcPct val="100000"/>
              </a:lnSpc>
              <a:spcBef>
                <a:spcPts val="360"/>
              </a:spcBef>
              <a:spcAft>
                <a:spcPts val="0"/>
              </a:spcAft>
              <a:buSzPts val="1800"/>
              <a:buAutoNum type="alphaLcParenBoth"/>
            </a:pPr>
            <a:endParaRPr lang="en-US" sz="3600" b="1" dirty="0"/>
          </a:p>
          <a:p>
            <a:pPr marL="1085850" lvl="1" indent="-514350" algn="l" rtl="0">
              <a:lnSpc>
                <a:spcPct val="100000"/>
              </a:lnSpc>
              <a:spcBef>
                <a:spcPts val="360"/>
              </a:spcBef>
              <a:spcAft>
                <a:spcPts val="0"/>
              </a:spcAft>
              <a:buSzPts val="1800"/>
              <a:buAutoNum type="alphaLcParenBoth"/>
            </a:pPr>
            <a:endParaRPr dirty="0"/>
          </a:p>
          <a:p>
            <a:pPr marL="457200" lvl="0" indent="-342900" algn="l" rtl="0">
              <a:lnSpc>
                <a:spcPct val="100000"/>
              </a:lnSpc>
              <a:spcBef>
                <a:spcPts val="360"/>
              </a:spcBef>
              <a:spcAft>
                <a:spcPts val="0"/>
              </a:spcAft>
              <a:buClr>
                <a:schemeClr val="dk1"/>
              </a:buClr>
              <a:buSzPts val="1800"/>
              <a:buChar char="•"/>
            </a:pPr>
            <a:r>
              <a:rPr lang="en-US" sz="3600" b="1" dirty="0">
                <a:solidFill>
                  <a:schemeClr val="dk1"/>
                </a:solidFill>
              </a:rPr>
              <a:t>T2 : Properties of 1</a:t>
            </a:r>
            <a:endParaRPr dirty="0"/>
          </a:p>
          <a:p>
            <a:pPr marL="571500" lvl="1" indent="0" algn="l" rtl="0">
              <a:lnSpc>
                <a:spcPct val="100000"/>
              </a:lnSpc>
              <a:spcBef>
                <a:spcPts val="360"/>
              </a:spcBef>
              <a:spcAft>
                <a:spcPts val="0"/>
              </a:spcAft>
              <a:buSzPts val="1800"/>
              <a:buNone/>
            </a:pPr>
            <a:r>
              <a:rPr lang="en-US" sz="3600" b="1" dirty="0">
                <a:solidFill>
                  <a:schemeClr val="dk1"/>
                </a:solidFill>
              </a:rPr>
              <a:t>(a) </a:t>
            </a:r>
            <a:r>
              <a:rPr lang="en-US" sz="3600" b="1" i="1" dirty="0">
                <a:solidFill>
                  <a:schemeClr val="dk1"/>
                </a:solidFill>
              </a:rPr>
              <a:t>1 + A = 1</a:t>
            </a:r>
            <a:r>
              <a:rPr lang="en-US" sz="3600" b="1" dirty="0">
                <a:solidFill>
                  <a:schemeClr val="dk1"/>
                </a:solidFill>
              </a:rPr>
              <a:t> </a:t>
            </a:r>
            <a:br>
              <a:rPr lang="en-US" sz="3600" b="1" dirty="0">
                <a:solidFill>
                  <a:schemeClr val="dk1"/>
                </a:solidFill>
              </a:rPr>
            </a:br>
            <a:r>
              <a:rPr lang="en-US" sz="3600" b="1" dirty="0">
                <a:solidFill>
                  <a:schemeClr val="dk1"/>
                </a:solidFill>
              </a:rPr>
              <a:t>(b) </a:t>
            </a:r>
            <a:r>
              <a:rPr lang="en-US" sz="3600" b="1" i="1" dirty="0">
                <a:solidFill>
                  <a:schemeClr val="dk1"/>
                </a:solidFill>
              </a:rPr>
              <a:t>1 A = A</a:t>
            </a:r>
            <a:r>
              <a:rPr lang="en-US" sz="3600" b="1" dirty="0">
                <a:solidFill>
                  <a:schemeClr val="dk1"/>
                </a:solidFill>
              </a:rPr>
              <a:t> </a:t>
            </a:r>
            <a:endParaRPr dirty="0"/>
          </a:p>
          <a:p>
            <a:pPr marL="114300" lvl="0" indent="0" algn="l" rtl="0">
              <a:lnSpc>
                <a:spcPct val="100000"/>
              </a:lnSpc>
              <a:spcBef>
                <a:spcPts val="360"/>
              </a:spcBef>
              <a:spcAft>
                <a:spcPts val="0"/>
              </a:spcAft>
              <a:buSzPts val="1800"/>
              <a:buNone/>
            </a:pPr>
            <a:endParaRPr dirty="0"/>
          </a:p>
        </p:txBody>
      </p:sp>
      <p:sp>
        <p:nvSpPr>
          <p:cNvPr id="280" name="Google Shape;280;p3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88</a:t>
            </a:fld>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40"/>
          <p:cNvSpPr txBox="1">
            <a:spLocks noGrp="1"/>
          </p:cNvSpPr>
          <p:nvPr>
            <p:ph type="title"/>
          </p:nvPr>
        </p:nvSpPr>
        <p:spPr>
          <a:xfrm>
            <a:off x="0" y="0"/>
            <a:ext cx="6477000" cy="8382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sz="4000" b="1"/>
              <a:t>Boolean Algebra</a:t>
            </a:r>
            <a:endParaRPr/>
          </a:p>
        </p:txBody>
      </p:sp>
      <p:sp>
        <p:nvSpPr>
          <p:cNvPr id="286" name="Google Shape;286;p40"/>
          <p:cNvSpPr txBox="1">
            <a:spLocks noGrp="1"/>
          </p:cNvSpPr>
          <p:nvPr>
            <p:ph type="body" idx="1"/>
          </p:nvPr>
        </p:nvSpPr>
        <p:spPr>
          <a:xfrm>
            <a:off x="457200" y="1371600"/>
            <a:ext cx="8229600" cy="4895636"/>
          </a:xfrm>
          <a:prstGeom prst="rect">
            <a:avLst/>
          </a:prstGeom>
          <a:noFill/>
          <a:ln>
            <a:noFill/>
          </a:ln>
        </p:spPr>
        <p:txBody>
          <a:bodyPr spcFirstLastPara="1" wrap="square" lIns="91425" tIns="45700" rIns="91425" bIns="45700" anchor="t" anchorCtr="0">
            <a:noAutofit/>
          </a:bodyPr>
          <a:lstStyle/>
          <a:p>
            <a:pPr marL="457200" lvl="0" indent="-342900" algn="l" rtl="0">
              <a:lnSpc>
                <a:spcPct val="100000"/>
              </a:lnSpc>
              <a:spcBef>
                <a:spcPts val="360"/>
              </a:spcBef>
              <a:spcAft>
                <a:spcPts val="0"/>
              </a:spcAft>
              <a:buClr>
                <a:schemeClr val="dk1"/>
              </a:buClr>
              <a:buSzPts val="1800"/>
              <a:buChar char="•"/>
            </a:pPr>
            <a:r>
              <a:rPr lang="en-US" sz="2800" b="1">
                <a:solidFill>
                  <a:schemeClr val="dk1"/>
                </a:solidFill>
              </a:rPr>
              <a:t>T3 : Commutative Law </a:t>
            </a:r>
            <a:endParaRPr/>
          </a:p>
          <a:p>
            <a:pPr marL="571500" lvl="1" indent="0" algn="l" rtl="0">
              <a:lnSpc>
                <a:spcPct val="100000"/>
              </a:lnSpc>
              <a:spcBef>
                <a:spcPts val="360"/>
              </a:spcBef>
              <a:spcAft>
                <a:spcPts val="0"/>
              </a:spcAft>
              <a:buSzPts val="1800"/>
              <a:buNone/>
            </a:pPr>
            <a:r>
              <a:rPr lang="en-US" b="1">
                <a:solidFill>
                  <a:schemeClr val="dk1"/>
                </a:solidFill>
              </a:rPr>
              <a:t>(a) </a:t>
            </a:r>
            <a:r>
              <a:rPr lang="en-US" b="1" i="1">
                <a:solidFill>
                  <a:schemeClr val="dk1"/>
                </a:solidFill>
              </a:rPr>
              <a:t>A + B = B + A</a:t>
            </a:r>
            <a:br>
              <a:rPr lang="en-US" b="1">
                <a:solidFill>
                  <a:schemeClr val="dk1"/>
                </a:solidFill>
              </a:rPr>
            </a:br>
            <a:r>
              <a:rPr lang="en-US" b="1">
                <a:solidFill>
                  <a:schemeClr val="dk1"/>
                </a:solidFill>
              </a:rPr>
              <a:t>(b) </a:t>
            </a:r>
            <a:r>
              <a:rPr lang="en-US" b="1" i="1">
                <a:solidFill>
                  <a:schemeClr val="dk1"/>
                </a:solidFill>
              </a:rPr>
              <a:t>A B = B A</a:t>
            </a:r>
            <a:r>
              <a:rPr lang="en-US" b="1">
                <a:solidFill>
                  <a:schemeClr val="dk1"/>
                </a:solidFill>
              </a:rPr>
              <a:t> </a:t>
            </a:r>
            <a:endParaRPr/>
          </a:p>
          <a:p>
            <a:pPr marL="457200" lvl="0" indent="-342900" algn="l" rtl="0">
              <a:lnSpc>
                <a:spcPct val="100000"/>
              </a:lnSpc>
              <a:spcBef>
                <a:spcPts val="360"/>
              </a:spcBef>
              <a:spcAft>
                <a:spcPts val="0"/>
              </a:spcAft>
              <a:buClr>
                <a:schemeClr val="dk1"/>
              </a:buClr>
              <a:buSzPts val="1800"/>
              <a:buChar char="•"/>
            </a:pPr>
            <a:r>
              <a:rPr lang="en-US" sz="2800" b="1">
                <a:solidFill>
                  <a:schemeClr val="dk1"/>
                </a:solidFill>
              </a:rPr>
              <a:t>T4 : Associate Law </a:t>
            </a:r>
            <a:endParaRPr/>
          </a:p>
          <a:p>
            <a:pPr marL="571500" lvl="1" indent="0" algn="l" rtl="0">
              <a:lnSpc>
                <a:spcPct val="100000"/>
              </a:lnSpc>
              <a:spcBef>
                <a:spcPts val="360"/>
              </a:spcBef>
              <a:spcAft>
                <a:spcPts val="0"/>
              </a:spcAft>
              <a:buSzPts val="1800"/>
              <a:buNone/>
            </a:pPr>
            <a:r>
              <a:rPr lang="en-US" b="1">
                <a:solidFill>
                  <a:schemeClr val="dk1"/>
                </a:solidFill>
              </a:rPr>
              <a:t>(a) </a:t>
            </a:r>
            <a:r>
              <a:rPr lang="en-US" b="1" i="1">
                <a:solidFill>
                  <a:schemeClr val="dk1"/>
                </a:solidFill>
              </a:rPr>
              <a:t>(A + B) + C = A + (B + C)</a:t>
            </a:r>
            <a:r>
              <a:rPr lang="en-US" b="1">
                <a:solidFill>
                  <a:schemeClr val="dk1"/>
                </a:solidFill>
              </a:rPr>
              <a:t> </a:t>
            </a:r>
            <a:br>
              <a:rPr lang="en-US" b="1">
                <a:solidFill>
                  <a:schemeClr val="dk1"/>
                </a:solidFill>
              </a:rPr>
            </a:br>
            <a:r>
              <a:rPr lang="en-US" b="1">
                <a:solidFill>
                  <a:schemeClr val="dk1"/>
                </a:solidFill>
              </a:rPr>
              <a:t>(b) </a:t>
            </a:r>
            <a:r>
              <a:rPr lang="en-US" b="1" i="1">
                <a:solidFill>
                  <a:schemeClr val="dk1"/>
                </a:solidFill>
              </a:rPr>
              <a:t>(A B) C = A (B C)</a:t>
            </a:r>
            <a:r>
              <a:rPr lang="en-US" b="1">
                <a:solidFill>
                  <a:schemeClr val="dk1"/>
                </a:solidFill>
              </a:rPr>
              <a:t> </a:t>
            </a:r>
            <a:endParaRPr/>
          </a:p>
          <a:p>
            <a:pPr marL="457200" lvl="0" indent="-342900" algn="l" rtl="0">
              <a:lnSpc>
                <a:spcPct val="100000"/>
              </a:lnSpc>
              <a:spcBef>
                <a:spcPts val="360"/>
              </a:spcBef>
              <a:spcAft>
                <a:spcPts val="0"/>
              </a:spcAft>
              <a:buClr>
                <a:schemeClr val="dk1"/>
              </a:buClr>
              <a:buSzPts val="1800"/>
              <a:buChar char="•"/>
            </a:pPr>
            <a:r>
              <a:rPr lang="en-US" sz="2800" b="1">
                <a:solidFill>
                  <a:schemeClr val="dk1"/>
                </a:solidFill>
              </a:rPr>
              <a:t>T5 : Distributive Law </a:t>
            </a:r>
            <a:endParaRPr/>
          </a:p>
          <a:p>
            <a:pPr marL="571500" lvl="1" indent="0" algn="l" rtl="0">
              <a:lnSpc>
                <a:spcPct val="100000"/>
              </a:lnSpc>
              <a:spcBef>
                <a:spcPts val="360"/>
              </a:spcBef>
              <a:spcAft>
                <a:spcPts val="0"/>
              </a:spcAft>
              <a:buSzPts val="1800"/>
              <a:buNone/>
            </a:pPr>
            <a:r>
              <a:rPr lang="en-US" b="1">
                <a:solidFill>
                  <a:schemeClr val="dk1"/>
                </a:solidFill>
              </a:rPr>
              <a:t>(a) </a:t>
            </a:r>
            <a:r>
              <a:rPr lang="en-US" b="1" i="1">
                <a:solidFill>
                  <a:schemeClr val="dk1"/>
                </a:solidFill>
              </a:rPr>
              <a:t>A (B + C) = A B + A C</a:t>
            </a:r>
            <a:br>
              <a:rPr lang="en-US" b="1">
                <a:solidFill>
                  <a:schemeClr val="dk1"/>
                </a:solidFill>
              </a:rPr>
            </a:br>
            <a:r>
              <a:rPr lang="en-US" b="1">
                <a:solidFill>
                  <a:schemeClr val="dk1"/>
                </a:solidFill>
              </a:rPr>
              <a:t>(b) </a:t>
            </a:r>
            <a:r>
              <a:rPr lang="en-US" b="1" i="1">
                <a:solidFill>
                  <a:schemeClr val="dk1"/>
                </a:solidFill>
              </a:rPr>
              <a:t>A + (B C) = (A + B) (A + C)</a:t>
            </a:r>
            <a:r>
              <a:rPr lang="en-US" b="1">
                <a:solidFill>
                  <a:schemeClr val="dk1"/>
                </a:solidFill>
              </a:rPr>
              <a:t> </a:t>
            </a:r>
            <a:endParaRPr/>
          </a:p>
          <a:p>
            <a:pPr marL="571500" lvl="1" indent="0" algn="l" rtl="0">
              <a:lnSpc>
                <a:spcPct val="100000"/>
              </a:lnSpc>
              <a:spcBef>
                <a:spcPts val="360"/>
              </a:spcBef>
              <a:spcAft>
                <a:spcPts val="0"/>
              </a:spcAft>
              <a:buSzPts val="1800"/>
              <a:buNone/>
            </a:pPr>
            <a:r>
              <a:rPr lang="en-US" b="1">
                <a:solidFill>
                  <a:schemeClr val="dk1"/>
                </a:solidFill>
              </a:rPr>
              <a:t>(c) A+A’B = A+B</a:t>
            </a:r>
            <a:endParaRPr b="1">
              <a:solidFill>
                <a:schemeClr val="dk1"/>
              </a:solidFill>
              <a:latin typeface="Arial"/>
              <a:ea typeface="Arial"/>
              <a:cs typeface="Arial"/>
              <a:sym typeface="Arial"/>
            </a:endParaRPr>
          </a:p>
          <a:p>
            <a:pPr marL="114300" lvl="0" indent="0" algn="l" rtl="0">
              <a:lnSpc>
                <a:spcPct val="100000"/>
              </a:lnSpc>
              <a:spcBef>
                <a:spcPts val="360"/>
              </a:spcBef>
              <a:spcAft>
                <a:spcPts val="0"/>
              </a:spcAft>
              <a:buSzPts val="1800"/>
              <a:buNone/>
            </a:pPr>
            <a:endParaRPr/>
          </a:p>
        </p:txBody>
      </p:sp>
      <p:sp>
        <p:nvSpPr>
          <p:cNvPr id="287" name="Google Shape;287;p4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89</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3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9</a:t>
            </a:fld>
            <a:endParaRPr/>
          </a:p>
        </p:txBody>
      </p:sp>
      <p:sp>
        <p:nvSpPr>
          <p:cNvPr id="128" name="Google Shape;128;p36"/>
          <p:cNvSpPr/>
          <p:nvPr/>
        </p:nvSpPr>
        <p:spPr>
          <a:xfrm>
            <a:off x="387802" y="1029635"/>
            <a:ext cx="7690757" cy="5326715"/>
          </a:xfrm>
          <a:prstGeom prst="rect">
            <a:avLst/>
          </a:prstGeom>
          <a:noFill/>
          <a:ln>
            <a:noFill/>
          </a:ln>
        </p:spPr>
        <p:txBody>
          <a:bodyPr spcFirstLastPara="1" wrap="square" lIns="91425" tIns="45700" rIns="91425" bIns="45700" anchor="t" anchorCtr="0">
            <a:spAutoFit/>
          </a:bodyPr>
          <a:lstStyle/>
          <a:p>
            <a:pPr marL="0" marR="0" lvl="0" indent="0" algn="just" rtl="0">
              <a:lnSpc>
                <a:spcPct val="150000"/>
              </a:lnSpc>
              <a:spcBef>
                <a:spcPts val="0"/>
              </a:spcBef>
              <a:spcAft>
                <a:spcPts val="0"/>
              </a:spcAft>
              <a:buNone/>
            </a:pPr>
            <a:r>
              <a:rPr lang="en-US" sz="1800" b="0" i="0" u="none" strike="noStrike" cap="none">
                <a:solidFill>
                  <a:srgbClr val="000000"/>
                </a:solidFill>
                <a:latin typeface="arial"/>
                <a:ea typeface="arial"/>
                <a:cs typeface="arial"/>
                <a:sym typeface="arial"/>
              </a:rPr>
              <a:t>It's application are infinite, ranging for high end computing to miniature circuits that can be very versatile, signal processing, communication etc. Digital Electronics is currently rapidly developing and removing conventional analogue machines due to its high speed, more accuracy  and greater flexibility</a:t>
            </a:r>
            <a:endParaRPr/>
          </a:p>
          <a:p>
            <a:pPr marL="214313" marR="0" lvl="0" indent="-214313" algn="l" rtl="0">
              <a:lnSpc>
                <a:spcPct val="150000"/>
              </a:lnSpc>
              <a:spcBef>
                <a:spcPts val="0"/>
              </a:spcBef>
              <a:spcAft>
                <a:spcPts val="0"/>
              </a:spcAft>
              <a:buClr>
                <a:srgbClr val="000000"/>
              </a:buClr>
              <a:buSzPts val="1800"/>
              <a:buFont typeface="Noto Sans Symbols"/>
              <a:buChar char="⮚"/>
            </a:pPr>
            <a:r>
              <a:rPr lang="en-US" sz="1800" b="0" i="0" u="none" strike="noStrike" cap="none">
                <a:solidFill>
                  <a:srgbClr val="000000"/>
                </a:solidFill>
                <a:latin typeface="arial"/>
                <a:ea typeface="arial"/>
                <a:cs typeface="arial"/>
                <a:sym typeface="arial"/>
              </a:rPr>
              <a:t>Digital circuits are a part of all-important electronic devices.</a:t>
            </a:r>
            <a:endParaRPr/>
          </a:p>
          <a:p>
            <a:pPr marL="214313" marR="0" lvl="0" indent="-214313" algn="l" rtl="0">
              <a:lnSpc>
                <a:spcPct val="150000"/>
              </a:lnSpc>
              <a:spcBef>
                <a:spcPts val="0"/>
              </a:spcBef>
              <a:spcAft>
                <a:spcPts val="0"/>
              </a:spcAft>
              <a:buClr>
                <a:srgbClr val="000000"/>
              </a:buClr>
              <a:buSzPts val="1800"/>
              <a:buFont typeface="Noto Sans Symbols"/>
              <a:buChar char="⮚"/>
            </a:pPr>
            <a:r>
              <a:rPr lang="en-US" sz="1800" b="0" i="0" u="none" strike="noStrike" cap="none">
                <a:solidFill>
                  <a:srgbClr val="000000"/>
                </a:solidFill>
                <a:latin typeface="arial"/>
                <a:ea typeface="arial"/>
                <a:cs typeface="arial"/>
                <a:sym typeface="arial"/>
              </a:rPr>
              <a:t>It can be used for designing the display of your watch or a countdown timer.</a:t>
            </a:r>
            <a:endParaRPr/>
          </a:p>
          <a:p>
            <a:pPr marL="214313" marR="0" lvl="0" indent="-214313" algn="l" rtl="0">
              <a:lnSpc>
                <a:spcPct val="150000"/>
              </a:lnSpc>
              <a:spcBef>
                <a:spcPts val="0"/>
              </a:spcBef>
              <a:spcAft>
                <a:spcPts val="0"/>
              </a:spcAft>
              <a:buClr>
                <a:srgbClr val="000000"/>
              </a:buClr>
              <a:buSzPts val="1800"/>
              <a:buFont typeface="Noto Sans Symbols"/>
              <a:buChar char="⮚"/>
            </a:pPr>
            <a:r>
              <a:rPr lang="en-US" sz="1800" b="0" i="0" u="none" strike="noStrike" cap="none">
                <a:solidFill>
                  <a:srgbClr val="000000"/>
                </a:solidFill>
                <a:latin typeface="arial"/>
                <a:ea typeface="arial"/>
                <a:cs typeface="arial"/>
                <a:sym typeface="arial"/>
              </a:rPr>
              <a:t>We use digital circuits in complex processes like Rocket Science and Quantum Computing.</a:t>
            </a:r>
            <a:endParaRPr/>
          </a:p>
          <a:p>
            <a:pPr marL="214313" marR="0" lvl="0" indent="-214313" algn="l" rtl="0">
              <a:lnSpc>
                <a:spcPct val="150000"/>
              </a:lnSpc>
              <a:spcBef>
                <a:spcPts val="0"/>
              </a:spcBef>
              <a:spcAft>
                <a:spcPts val="0"/>
              </a:spcAft>
              <a:buClr>
                <a:srgbClr val="000000"/>
              </a:buClr>
              <a:buSzPts val="1800"/>
              <a:buFont typeface="Noto Sans Symbols"/>
              <a:buChar char="⮚"/>
            </a:pPr>
            <a:r>
              <a:rPr lang="en-US" sz="1800" b="0" i="0" u="none" strike="noStrike" cap="none">
                <a:solidFill>
                  <a:srgbClr val="000000"/>
                </a:solidFill>
                <a:latin typeface="arial"/>
                <a:ea typeface="arial"/>
                <a:cs typeface="arial"/>
                <a:sym typeface="arial"/>
              </a:rPr>
              <a:t>Digital circuits are also used in traffic lights and automatic glass doors in offices and restaurants.</a:t>
            </a:r>
            <a:endParaRPr/>
          </a:p>
          <a:p>
            <a:pPr marL="0" marR="0" lvl="0" indent="0" algn="just" rtl="0">
              <a:lnSpc>
                <a:spcPct val="150000"/>
              </a:lnSpc>
              <a:spcBef>
                <a:spcPts val="0"/>
              </a:spcBef>
              <a:spcAft>
                <a:spcPts val="0"/>
              </a:spcAft>
              <a:buNone/>
            </a:pPr>
            <a:endParaRPr sz="1200" b="0" i="0" u="none" strike="noStrike" cap="none">
              <a:solidFill>
                <a:srgbClr val="000000"/>
              </a:solidFill>
              <a:latin typeface="Arial"/>
              <a:ea typeface="Arial"/>
              <a:cs typeface="Arial"/>
              <a:sym typeface="Arial"/>
            </a:endParaRPr>
          </a:p>
        </p:txBody>
      </p:sp>
      <p:sp>
        <p:nvSpPr>
          <p:cNvPr id="129" name="Google Shape;129;p36"/>
          <p:cNvSpPr txBox="1"/>
          <p:nvPr/>
        </p:nvSpPr>
        <p:spPr>
          <a:xfrm>
            <a:off x="-1" y="136525"/>
            <a:ext cx="7390481" cy="622118"/>
          </a:xfrm>
          <a:prstGeom prst="rect">
            <a:avLst/>
          </a:prstGeom>
          <a:noFill/>
          <a:ln>
            <a:noFill/>
          </a:ln>
        </p:spPr>
        <p:txBody>
          <a:bodyPr spcFirstLastPara="1" wrap="square" lIns="68575" tIns="34275" rIns="68575" bIns="34275" anchor="b" anchorCtr="0">
            <a:noAutofit/>
          </a:bodyPr>
          <a:lstStyle/>
          <a:p>
            <a:pPr marL="0" marR="0" lvl="0" indent="0" algn="l" rtl="0">
              <a:lnSpc>
                <a:spcPct val="90000"/>
              </a:lnSpc>
              <a:spcBef>
                <a:spcPts val="0"/>
              </a:spcBef>
              <a:spcAft>
                <a:spcPts val="0"/>
              </a:spcAft>
              <a:buNone/>
            </a:pPr>
            <a:r>
              <a:rPr lang="en-US" sz="2900" b="1" i="0" u="none" strike="noStrike" cap="none">
                <a:solidFill>
                  <a:schemeClr val="dk1"/>
                </a:solidFill>
                <a:latin typeface="Arial"/>
                <a:ea typeface="Arial"/>
                <a:cs typeface="Arial"/>
                <a:sym typeface="Arial"/>
              </a:rPr>
              <a:t>Applications of Digital Electronics</a:t>
            </a:r>
            <a:endParaRPr sz="2900" b="0" i="0" u="none" strike="noStrike" cap="none">
              <a:solidFill>
                <a:schemeClr val="dk1"/>
              </a:solidFill>
              <a:latin typeface="Arial"/>
              <a:ea typeface="Arial"/>
              <a:cs typeface="Arial"/>
              <a:sym typeface="Arial"/>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p41"/>
          <p:cNvSpPr txBox="1">
            <a:spLocks noGrp="1"/>
          </p:cNvSpPr>
          <p:nvPr>
            <p:ph type="title"/>
          </p:nvPr>
        </p:nvSpPr>
        <p:spPr>
          <a:xfrm>
            <a:off x="0" y="0"/>
            <a:ext cx="6477000" cy="8382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sz="4000" b="1"/>
              <a:t>Boolean Algebra</a:t>
            </a:r>
            <a:endParaRPr/>
          </a:p>
        </p:txBody>
      </p:sp>
      <p:sp>
        <p:nvSpPr>
          <p:cNvPr id="293" name="Google Shape;293;p41"/>
          <p:cNvSpPr txBox="1">
            <a:spLocks noGrp="1"/>
          </p:cNvSpPr>
          <p:nvPr>
            <p:ph type="body" idx="1"/>
          </p:nvPr>
        </p:nvSpPr>
        <p:spPr>
          <a:xfrm>
            <a:off x="457200" y="1371600"/>
            <a:ext cx="8229600" cy="4525963"/>
          </a:xfrm>
          <a:prstGeom prst="rect">
            <a:avLst/>
          </a:prstGeom>
          <a:noFill/>
          <a:ln>
            <a:noFill/>
          </a:ln>
        </p:spPr>
        <p:txBody>
          <a:bodyPr spcFirstLastPara="1" wrap="square" lIns="91425" tIns="45700" rIns="91425" bIns="45700" anchor="t" anchorCtr="0">
            <a:noAutofit/>
          </a:bodyPr>
          <a:lstStyle/>
          <a:p>
            <a:pPr marL="457200" lvl="0" indent="-342900" algn="l" rtl="0">
              <a:lnSpc>
                <a:spcPct val="100000"/>
              </a:lnSpc>
              <a:spcBef>
                <a:spcPts val="360"/>
              </a:spcBef>
              <a:spcAft>
                <a:spcPts val="0"/>
              </a:spcAft>
              <a:buClr>
                <a:schemeClr val="dk1"/>
              </a:buClr>
              <a:buSzPts val="1800"/>
              <a:buChar char="•"/>
            </a:pPr>
            <a:r>
              <a:rPr lang="en-US" sz="3200" b="1">
                <a:solidFill>
                  <a:schemeClr val="dk1"/>
                </a:solidFill>
              </a:rPr>
              <a:t>T6 : Indempotence (Identity ) Law </a:t>
            </a:r>
            <a:endParaRPr/>
          </a:p>
          <a:p>
            <a:pPr marL="571500" lvl="1" indent="0" algn="l" rtl="0">
              <a:lnSpc>
                <a:spcPct val="100000"/>
              </a:lnSpc>
              <a:spcBef>
                <a:spcPts val="360"/>
              </a:spcBef>
              <a:spcAft>
                <a:spcPts val="0"/>
              </a:spcAft>
              <a:buSzPts val="1800"/>
              <a:buNone/>
            </a:pPr>
            <a:r>
              <a:rPr lang="en-US" sz="3200" b="1">
                <a:solidFill>
                  <a:schemeClr val="dk1"/>
                </a:solidFill>
              </a:rPr>
              <a:t>(a) </a:t>
            </a:r>
            <a:r>
              <a:rPr lang="en-US" sz="3200" b="1" i="1">
                <a:solidFill>
                  <a:schemeClr val="dk1"/>
                </a:solidFill>
              </a:rPr>
              <a:t>A + A = A</a:t>
            </a:r>
            <a:r>
              <a:rPr lang="en-US" sz="3200" b="1">
                <a:solidFill>
                  <a:schemeClr val="dk1"/>
                </a:solidFill>
              </a:rPr>
              <a:t> </a:t>
            </a:r>
            <a:br>
              <a:rPr lang="en-US" sz="3200" b="1">
                <a:solidFill>
                  <a:schemeClr val="dk1"/>
                </a:solidFill>
              </a:rPr>
            </a:br>
            <a:r>
              <a:rPr lang="en-US" sz="3200" b="1">
                <a:solidFill>
                  <a:schemeClr val="dk1"/>
                </a:solidFill>
              </a:rPr>
              <a:t>(b) </a:t>
            </a:r>
            <a:r>
              <a:rPr lang="en-US" sz="3200" b="1" i="1">
                <a:solidFill>
                  <a:schemeClr val="dk1"/>
                </a:solidFill>
              </a:rPr>
              <a:t>A A = A</a:t>
            </a:r>
            <a:r>
              <a:rPr lang="en-US" sz="3200" b="1">
                <a:solidFill>
                  <a:schemeClr val="dk1"/>
                </a:solidFill>
              </a:rPr>
              <a:t> </a:t>
            </a:r>
            <a:endParaRPr/>
          </a:p>
          <a:p>
            <a:pPr marL="1371600" lvl="2" indent="-228600" algn="l" rtl="0">
              <a:lnSpc>
                <a:spcPct val="100000"/>
              </a:lnSpc>
              <a:spcBef>
                <a:spcPts val="360"/>
              </a:spcBef>
              <a:spcAft>
                <a:spcPts val="0"/>
              </a:spcAft>
              <a:buSzPts val="1800"/>
              <a:buNone/>
            </a:pPr>
            <a:endParaRPr sz="3200" b="1">
              <a:solidFill>
                <a:schemeClr val="dk1"/>
              </a:solidFill>
            </a:endParaRPr>
          </a:p>
          <a:p>
            <a:pPr marL="457200" lvl="0" indent="-342900" algn="l" rtl="0">
              <a:lnSpc>
                <a:spcPct val="100000"/>
              </a:lnSpc>
              <a:spcBef>
                <a:spcPts val="360"/>
              </a:spcBef>
              <a:spcAft>
                <a:spcPts val="0"/>
              </a:spcAft>
              <a:buClr>
                <a:schemeClr val="dk1"/>
              </a:buClr>
              <a:buSzPts val="1800"/>
              <a:buChar char="•"/>
            </a:pPr>
            <a:r>
              <a:rPr lang="en-US" sz="3200" b="1">
                <a:solidFill>
                  <a:schemeClr val="dk1"/>
                </a:solidFill>
              </a:rPr>
              <a:t>T7 : Absorption (Redundance) Law </a:t>
            </a:r>
            <a:endParaRPr/>
          </a:p>
          <a:p>
            <a:pPr marL="571500" lvl="1" indent="0" algn="l" rtl="0">
              <a:lnSpc>
                <a:spcPct val="100000"/>
              </a:lnSpc>
              <a:spcBef>
                <a:spcPts val="360"/>
              </a:spcBef>
              <a:spcAft>
                <a:spcPts val="0"/>
              </a:spcAft>
              <a:buSzPts val="1800"/>
              <a:buNone/>
            </a:pPr>
            <a:r>
              <a:rPr lang="en-US" sz="3200" b="1">
                <a:solidFill>
                  <a:schemeClr val="dk1"/>
                </a:solidFill>
              </a:rPr>
              <a:t>(a) </a:t>
            </a:r>
            <a:r>
              <a:rPr lang="en-US" sz="3200" b="1" i="1">
                <a:solidFill>
                  <a:schemeClr val="dk1"/>
                </a:solidFill>
              </a:rPr>
              <a:t>A + A B = A</a:t>
            </a:r>
            <a:r>
              <a:rPr lang="en-US" sz="3200" b="1">
                <a:solidFill>
                  <a:schemeClr val="dk1"/>
                </a:solidFill>
              </a:rPr>
              <a:t> </a:t>
            </a:r>
            <a:br>
              <a:rPr lang="en-US" sz="3200" b="1">
                <a:solidFill>
                  <a:schemeClr val="dk1"/>
                </a:solidFill>
              </a:rPr>
            </a:br>
            <a:r>
              <a:rPr lang="en-US" sz="3200" b="1">
                <a:solidFill>
                  <a:schemeClr val="dk1"/>
                </a:solidFill>
              </a:rPr>
              <a:t>(b) </a:t>
            </a:r>
            <a:r>
              <a:rPr lang="en-US" sz="3200" b="1" i="1">
                <a:solidFill>
                  <a:schemeClr val="dk1"/>
                </a:solidFill>
              </a:rPr>
              <a:t>A (A + B) = A</a:t>
            </a:r>
            <a:r>
              <a:rPr lang="en-US" sz="3200" b="1">
                <a:solidFill>
                  <a:schemeClr val="dk1"/>
                </a:solidFill>
              </a:rPr>
              <a:t> </a:t>
            </a:r>
            <a:endParaRPr sz="3200" b="1">
              <a:solidFill>
                <a:schemeClr val="dk1"/>
              </a:solidFill>
              <a:latin typeface="Arial"/>
              <a:ea typeface="Arial"/>
              <a:cs typeface="Arial"/>
              <a:sym typeface="Arial"/>
            </a:endParaRPr>
          </a:p>
          <a:p>
            <a:pPr marL="114300" lvl="0" indent="0" algn="l" rtl="0">
              <a:lnSpc>
                <a:spcPct val="100000"/>
              </a:lnSpc>
              <a:spcBef>
                <a:spcPts val="360"/>
              </a:spcBef>
              <a:spcAft>
                <a:spcPts val="0"/>
              </a:spcAft>
              <a:buSzPts val="1800"/>
              <a:buNone/>
            </a:pPr>
            <a:endParaRPr/>
          </a:p>
        </p:txBody>
      </p:sp>
      <p:sp>
        <p:nvSpPr>
          <p:cNvPr id="294" name="Google Shape;294;p4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90</a:t>
            </a:fld>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Google Shape;299;p42"/>
          <p:cNvSpPr txBox="1">
            <a:spLocks noGrp="1"/>
          </p:cNvSpPr>
          <p:nvPr>
            <p:ph type="title"/>
          </p:nvPr>
        </p:nvSpPr>
        <p:spPr>
          <a:xfrm>
            <a:off x="0" y="0"/>
            <a:ext cx="6477000" cy="8382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sz="4000" b="1"/>
              <a:t>Boolean Algebra</a:t>
            </a:r>
            <a:endParaRPr/>
          </a:p>
        </p:txBody>
      </p:sp>
      <p:sp>
        <p:nvSpPr>
          <p:cNvPr id="300" name="Google Shape;300;p42"/>
          <p:cNvSpPr txBox="1">
            <a:spLocks noGrp="1"/>
          </p:cNvSpPr>
          <p:nvPr>
            <p:ph type="body" idx="1"/>
          </p:nvPr>
        </p:nvSpPr>
        <p:spPr>
          <a:xfrm>
            <a:off x="457200" y="1371600"/>
            <a:ext cx="8229600" cy="4525963"/>
          </a:xfrm>
          <a:prstGeom prst="rect">
            <a:avLst/>
          </a:prstGeom>
          <a:noFill/>
          <a:ln>
            <a:noFill/>
          </a:ln>
        </p:spPr>
        <p:txBody>
          <a:bodyPr spcFirstLastPara="1" wrap="square" lIns="91425" tIns="45700" rIns="91425" bIns="45700" anchor="t" anchorCtr="0">
            <a:noAutofit/>
          </a:bodyPr>
          <a:lstStyle/>
          <a:p>
            <a:pPr marL="342900" lvl="0" indent="-342900" algn="l" rtl="0">
              <a:lnSpc>
                <a:spcPct val="100000"/>
              </a:lnSpc>
              <a:spcBef>
                <a:spcPts val="360"/>
              </a:spcBef>
              <a:spcAft>
                <a:spcPts val="0"/>
              </a:spcAft>
              <a:buSzPts val="1800"/>
              <a:buChar char="•"/>
            </a:pPr>
            <a:r>
              <a:rPr lang="en-US" sz="3200" b="1">
                <a:solidFill>
                  <a:schemeClr val="dk1"/>
                </a:solidFill>
              </a:rPr>
              <a:t>T8 : Complementary Law</a:t>
            </a:r>
            <a:endParaRPr/>
          </a:p>
          <a:p>
            <a:pPr marL="457200" lvl="1" indent="0" algn="l" rtl="0">
              <a:lnSpc>
                <a:spcPct val="100000"/>
              </a:lnSpc>
              <a:spcBef>
                <a:spcPts val="360"/>
              </a:spcBef>
              <a:spcAft>
                <a:spcPts val="0"/>
              </a:spcAft>
              <a:buSzPts val="1800"/>
              <a:buNone/>
            </a:pPr>
            <a:r>
              <a:rPr lang="en-US" sz="3200" b="1">
                <a:solidFill>
                  <a:schemeClr val="dk1"/>
                </a:solidFill>
              </a:rPr>
              <a:t>(a) X+X’=1</a:t>
            </a:r>
            <a:endParaRPr/>
          </a:p>
          <a:p>
            <a:pPr marL="457200" lvl="1" indent="0" algn="l" rtl="0">
              <a:lnSpc>
                <a:spcPct val="100000"/>
              </a:lnSpc>
              <a:spcBef>
                <a:spcPts val="360"/>
              </a:spcBef>
              <a:spcAft>
                <a:spcPts val="0"/>
              </a:spcAft>
              <a:buSzPts val="1800"/>
              <a:buNone/>
            </a:pPr>
            <a:r>
              <a:rPr lang="en-US" sz="3200" b="1">
                <a:solidFill>
                  <a:schemeClr val="dk1"/>
                </a:solidFill>
              </a:rPr>
              <a:t>(b) X.X’=0</a:t>
            </a:r>
            <a:endParaRPr/>
          </a:p>
          <a:p>
            <a:pPr marL="457200" lvl="1" indent="0" algn="l" rtl="0">
              <a:lnSpc>
                <a:spcPct val="100000"/>
              </a:lnSpc>
              <a:spcBef>
                <a:spcPts val="360"/>
              </a:spcBef>
              <a:spcAft>
                <a:spcPts val="0"/>
              </a:spcAft>
              <a:buSzPts val="1800"/>
              <a:buNone/>
            </a:pPr>
            <a:endParaRPr sz="3200" b="1">
              <a:solidFill>
                <a:schemeClr val="dk1"/>
              </a:solidFill>
            </a:endParaRPr>
          </a:p>
          <a:p>
            <a:pPr marL="342900" lvl="0" indent="-342900" algn="l" rtl="0">
              <a:lnSpc>
                <a:spcPct val="100000"/>
              </a:lnSpc>
              <a:spcBef>
                <a:spcPts val="360"/>
              </a:spcBef>
              <a:spcAft>
                <a:spcPts val="0"/>
              </a:spcAft>
              <a:buSzPts val="1800"/>
              <a:buChar char="•"/>
            </a:pPr>
            <a:r>
              <a:rPr lang="en-US" sz="3200" b="1">
                <a:solidFill>
                  <a:schemeClr val="dk1"/>
                </a:solidFill>
              </a:rPr>
              <a:t>T9 : Involution</a:t>
            </a:r>
            <a:endParaRPr/>
          </a:p>
          <a:p>
            <a:pPr marL="457200" lvl="1" indent="0" algn="l" rtl="0">
              <a:lnSpc>
                <a:spcPct val="100000"/>
              </a:lnSpc>
              <a:spcBef>
                <a:spcPts val="360"/>
              </a:spcBef>
              <a:spcAft>
                <a:spcPts val="0"/>
              </a:spcAft>
              <a:buSzPts val="1800"/>
              <a:buNone/>
            </a:pPr>
            <a:r>
              <a:rPr lang="en-US" sz="3200" b="1">
                <a:solidFill>
                  <a:schemeClr val="dk1"/>
                </a:solidFill>
              </a:rPr>
              <a:t>(a)  x’’   = x</a:t>
            </a:r>
            <a:endParaRPr/>
          </a:p>
          <a:p>
            <a:pPr marL="114300" lvl="0" indent="0" algn="l" rtl="0">
              <a:lnSpc>
                <a:spcPct val="100000"/>
              </a:lnSpc>
              <a:spcBef>
                <a:spcPts val="360"/>
              </a:spcBef>
              <a:spcAft>
                <a:spcPts val="0"/>
              </a:spcAft>
              <a:buSzPts val="1800"/>
              <a:buNone/>
            </a:pPr>
            <a:endParaRPr/>
          </a:p>
        </p:txBody>
      </p:sp>
      <p:sp>
        <p:nvSpPr>
          <p:cNvPr id="301" name="Google Shape;301;p4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91</a:t>
            </a:fld>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Google Shape;306;p43"/>
          <p:cNvSpPr txBox="1">
            <a:spLocks noGrp="1"/>
          </p:cNvSpPr>
          <p:nvPr>
            <p:ph type="title"/>
          </p:nvPr>
        </p:nvSpPr>
        <p:spPr>
          <a:xfrm>
            <a:off x="0" y="-1"/>
            <a:ext cx="6477000" cy="839449"/>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sz="4400" b="1" dirty="0">
                <a:solidFill>
                  <a:srgbClr val="0C0C0C"/>
                </a:solidFill>
              </a:rPr>
              <a:t>.</a:t>
            </a:r>
            <a:endParaRPr sz="4400" b="1" dirty="0">
              <a:solidFill>
                <a:srgbClr val="0C0C0C"/>
              </a:solidFill>
            </a:endParaRPr>
          </a:p>
        </p:txBody>
      </p:sp>
      <p:sp>
        <p:nvSpPr>
          <p:cNvPr id="307" name="Google Shape;307;p43"/>
          <p:cNvSpPr txBox="1">
            <a:spLocks noGrp="1"/>
          </p:cNvSpPr>
          <p:nvPr>
            <p:ph type="body" idx="1"/>
          </p:nvPr>
        </p:nvSpPr>
        <p:spPr>
          <a:xfrm>
            <a:off x="164891" y="1064302"/>
            <a:ext cx="8844197" cy="5292048"/>
          </a:xfrm>
          <a:prstGeom prst="rect">
            <a:avLst/>
          </a:prstGeom>
          <a:noFill/>
          <a:ln>
            <a:noFill/>
          </a:ln>
        </p:spPr>
        <p:txBody>
          <a:bodyPr spcFirstLastPara="1" wrap="square" lIns="91425" tIns="45700" rIns="91425" bIns="45700" anchor="t" anchorCtr="0">
            <a:noAutofit/>
          </a:bodyPr>
          <a:lstStyle/>
          <a:p>
            <a:pPr marL="114300" lvl="0" indent="0" algn="ctr" rtl="0">
              <a:lnSpc>
                <a:spcPct val="100000"/>
              </a:lnSpc>
              <a:spcBef>
                <a:spcPts val="360"/>
              </a:spcBef>
              <a:spcAft>
                <a:spcPts val="0"/>
              </a:spcAft>
              <a:buSzPts val="1800"/>
              <a:buNone/>
            </a:pPr>
            <a:endParaRPr sz="2400" dirty="0"/>
          </a:p>
          <a:p>
            <a:pPr marL="114300" lvl="0" indent="0" algn="ctr" rtl="0">
              <a:lnSpc>
                <a:spcPct val="100000"/>
              </a:lnSpc>
              <a:spcBef>
                <a:spcPts val="360"/>
              </a:spcBef>
              <a:spcAft>
                <a:spcPts val="0"/>
              </a:spcAft>
              <a:buSzPts val="1800"/>
              <a:buNone/>
            </a:pPr>
            <a:endParaRPr sz="2400" dirty="0"/>
          </a:p>
          <a:p>
            <a:pPr marL="114300" lvl="0" indent="0" algn="ctr" rtl="0">
              <a:lnSpc>
                <a:spcPct val="100000"/>
              </a:lnSpc>
              <a:spcBef>
                <a:spcPts val="360"/>
              </a:spcBef>
              <a:spcAft>
                <a:spcPts val="0"/>
              </a:spcAft>
              <a:buSzPts val="1800"/>
              <a:buNone/>
            </a:pPr>
            <a:endParaRPr sz="2400" dirty="0"/>
          </a:p>
          <a:p>
            <a:pPr marL="114300" lvl="0" indent="0" algn="ctr" rtl="0">
              <a:lnSpc>
                <a:spcPct val="100000"/>
              </a:lnSpc>
              <a:spcBef>
                <a:spcPts val="360"/>
              </a:spcBef>
              <a:spcAft>
                <a:spcPts val="0"/>
              </a:spcAft>
              <a:buSzPts val="1800"/>
              <a:buNone/>
            </a:pPr>
            <a:endParaRPr sz="2400" dirty="0"/>
          </a:p>
          <a:p>
            <a:pPr marL="114300" lvl="0" indent="0" algn="ctr" rtl="0">
              <a:lnSpc>
                <a:spcPct val="100000"/>
              </a:lnSpc>
              <a:spcBef>
                <a:spcPts val="360"/>
              </a:spcBef>
              <a:spcAft>
                <a:spcPts val="0"/>
              </a:spcAft>
              <a:buSzPts val="1800"/>
              <a:buNone/>
            </a:pPr>
            <a:endParaRPr sz="2400" dirty="0"/>
          </a:p>
          <a:p>
            <a:pPr marL="114300" lvl="0" indent="0" algn="ctr" rtl="0">
              <a:lnSpc>
                <a:spcPct val="100000"/>
              </a:lnSpc>
              <a:spcBef>
                <a:spcPts val="360"/>
              </a:spcBef>
              <a:spcAft>
                <a:spcPts val="0"/>
              </a:spcAft>
              <a:buSzPts val="1800"/>
              <a:buNone/>
            </a:pPr>
            <a:r>
              <a:rPr lang="en-US" sz="6000" b="1" dirty="0"/>
              <a:t>De-Morgan’s Theorem</a:t>
            </a:r>
            <a:endParaRPr sz="6000" b="1" dirty="0"/>
          </a:p>
        </p:txBody>
      </p:sp>
      <p:sp>
        <p:nvSpPr>
          <p:cNvPr id="308" name="Google Shape;308;p4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92</a:t>
            </a:fld>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3" name="Google Shape;313;p44"/>
          <p:cNvSpPr txBox="1">
            <a:spLocks noGrp="1"/>
          </p:cNvSpPr>
          <p:nvPr>
            <p:ph type="title"/>
          </p:nvPr>
        </p:nvSpPr>
        <p:spPr>
          <a:xfrm>
            <a:off x="0" y="-1"/>
            <a:ext cx="6477000" cy="839449"/>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sz="4000" b="1">
                <a:solidFill>
                  <a:srgbClr val="0C0C0C"/>
                </a:solidFill>
              </a:rPr>
              <a:t>De-Morgan’s first theorem</a:t>
            </a:r>
            <a:endParaRPr sz="4000" b="1">
              <a:solidFill>
                <a:srgbClr val="0C0C0C"/>
              </a:solidFill>
            </a:endParaRPr>
          </a:p>
        </p:txBody>
      </p:sp>
      <p:sp>
        <p:nvSpPr>
          <p:cNvPr id="314" name="Google Shape;314;p44"/>
          <p:cNvSpPr txBox="1">
            <a:spLocks noGrp="1"/>
          </p:cNvSpPr>
          <p:nvPr>
            <p:ph type="body" idx="1"/>
          </p:nvPr>
        </p:nvSpPr>
        <p:spPr>
          <a:xfrm>
            <a:off x="66641" y="1064302"/>
            <a:ext cx="8844300" cy="5292000"/>
          </a:xfrm>
          <a:prstGeom prst="rect">
            <a:avLst/>
          </a:prstGeom>
          <a:noFill/>
          <a:ln>
            <a:noFill/>
          </a:ln>
        </p:spPr>
        <p:txBody>
          <a:bodyPr spcFirstLastPara="1" wrap="square" lIns="91425" tIns="45700" rIns="91425" bIns="45700" anchor="t" anchorCtr="0">
            <a:noAutofit/>
          </a:bodyPr>
          <a:lstStyle/>
          <a:p>
            <a:pPr marL="0" lvl="0" indent="0" algn="just" rtl="0">
              <a:lnSpc>
                <a:spcPct val="115000"/>
              </a:lnSpc>
              <a:spcBef>
                <a:spcPts val="360"/>
              </a:spcBef>
              <a:spcAft>
                <a:spcPts val="0"/>
              </a:spcAft>
              <a:buClr>
                <a:srgbClr val="595959"/>
              </a:buClr>
              <a:buSzPts val="1800"/>
              <a:buNone/>
            </a:pPr>
            <a:endParaRPr sz="2000">
              <a:solidFill>
                <a:schemeClr val="dk1"/>
              </a:solidFill>
              <a:latin typeface="Arial"/>
              <a:ea typeface="Arial"/>
              <a:cs typeface="Arial"/>
              <a:sym typeface="Arial"/>
            </a:endParaRPr>
          </a:p>
          <a:p>
            <a:pPr marL="0" lvl="0" indent="0" algn="just" rtl="0">
              <a:lnSpc>
                <a:spcPct val="100000"/>
              </a:lnSpc>
              <a:spcBef>
                <a:spcPts val="360"/>
              </a:spcBef>
              <a:spcAft>
                <a:spcPts val="0"/>
              </a:spcAft>
              <a:buSzPts val="1100"/>
              <a:buNone/>
            </a:pPr>
            <a:r>
              <a:rPr lang="en-US" sz="2400">
                <a:solidFill>
                  <a:schemeClr val="dk1"/>
                </a:solidFill>
                <a:latin typeface="Arial"/>
                <a:ea typeface="Arial"/>
                <a:cs typeface="Arial"/>
                <a:sym typeface="Arial"/>
              </a:rPr>
              <a:t>It states that the complement of sum is equal to the product of their individual complements.</a:t>
            </a:r>
            <a:endParaRPr sz="2400">
              <a:solidFill>
                <a:schemeClr val="dk1"/>
              </a:solidFill>
              <a:latin typeface="Arial"/>
              <a:ea typeface="Arial"/>
              <a:cs typeface="Arial"/>
              <a:sym typeface="Arial"/>
            </a:endParaRPr>
          </a:p>
          <a:p>
            <a:pPr marL="0" lvl="0" indent="0" algn="l" rtl="0">
              <a:lnSpc>
                <a:spcPct val="100000"/>
              </a:lnSpc>
              <a:spcBef>
                <a:spcPts val="360"/>
              </a:spcBef>
              <a:spcAft>
                <a:spcPts val="0"/>
              </a:spcAft>
              <a:buSzPts val="1100"/>
              <a:buFont typeface="Arial"/>
              <a:buNone/>
            </a:pPr>
            <a:endParaRPr sz="2400">
              <a:solidFill>
                <a:srgbClr val="595959"/>
              </a:solidFill>
              <a:latin typeface="Arial"/>
              <a:ea typeface="Arial"/>
              <a:cs typeface="Arial"/>
              <a:sym typeface="Arial"/>
            </a:endParaRPr>
          </a:p>
        </p:txBody>
      </p:sp>
      <p:sp>
        <p:nvSpPr>
          <p:cNvPr id="315" name="Google Shape;315;p4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93</a:t>
            </a:fld>
            <a:endParaRPr/>
          </a:p>
        </p:txBody>
      </p:sp>
      <p:pic>
        <p:nvPicPr>
          <p:cNvPr id="316" name="Google Shape;316;p44"/>
          <p:cNvPicPr preferRelativeResize="0"/>
          <p:nvPr/>
        </p:nvPicPr>
        <p:blipFill rotWithShape="1">
          <a:blip r:embed="rId3">
            <a:alphaModFix/>
          </a:blip>
          <a:srcRect l="2343" t="22858" r="2344" b="22960"/>
          <a:stretch/>
        </p:blipFill>
        <p:spPr>
          <a:xfrm>
            <a:off x="1165190" y="4108326"/>
            <a:ext cx="6351588" cy="2311400"/>
          </a:xfrm>
          <a:prstGeom prst="rect">
            <a:avLst/>
          </a:prstGeom>
          <a:noFill/>
          <a:ln>
            <a:noFill/>
          </a:ln>
        </p:spPr>
      </p:pic>
      <p:pic>
        <p:nvPicPr>
          <p:cNvPr id="317" name="Google Shape;317;p44" descr="De Morgan Theorem 2 Diagram"/>
          <p:cNvPicPr preferRelativeResize="0"/>
          <p:nvPr/>
        </p:nvPicPr>
        <p:blipFill rotWithShape="1">
          <a:blip r:embed="rId4">
            <a:alphaModFix/>
          </a:blip>
          <a:srcRect/>
          <a:stretch/>
        </p:blipFill>
        <p:spPr>
          <a:xfrm>
            <a:off x="5658751" y="1864025"/>
            <a:ext cx="2957975" cy="2244300"/>
          </a:xfrm>
          <a:prstGeom prst="rect">
            <a:avLst/>
          </a:prstGeom>
          <a:noFill/>
          <a:ln>
            <a:noFill/>
          </a:ln>
          <a:effectLst>
            <a:outerShdw blurRad="292100" dist="139700" dir="2700000" algn="tl" rotWithShape="0">
              <a:srgbClr val="333333">
                <a:alpha val="64705"/>
              </a:srgbClr>
            </a:outerShdw>
          </a:effectLst>
        </p:spPr>
      </p:pic>
      <p:pic>
        <p:nvPicPr>
          <p:cNvPr id="3" name="Picture 2">
            <a:extLst>
              <a:ext uri="{FF2B5EF4-FFF2-40B4-BE49-F238E27FC236}">
                <a16:creationId xmlns:a16="http://schemas.microsoft.com/office/drawing/2014/main" id="{913A9835-43BC-820C-CC01-616C10A8D920}"/>
              </a:ext>
            </a:extLst>
          </p:cNvPr>
          <p:cNvPicPr>
            <a:picLocks noChangeAspect="1"/>
          </p:cNvPicPr>
          <p:nvPr/>
        </p:nvPicPr>
        <p:blipFill>
          <a:blip r:embed="rId5"/>
          <a:stretch>
            <a:fillRect/>
          </a:stretch>
        </p:blipFill>
        <p:spPr>
          <a:xfrm>
            <a:off x="436300" y="2718330"/>
            <a:ext cx="4852793" cy="926664"/>
          </a:xfrm>
          <a:prstGeom prst="rect">
            <a:avLst/>
          </a:prstGeom>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Google Shape;322;p45"/>
          <p:cNvSpPr txBox="1">
            <a:spLocks noGrp="1"/>
          </p:cNvSpPr>
          <p:nvPr>
            <p:ph type="title"/>
          </p:nvPr>
        </p:nvSpPr>
        <p:spPr>
          <a:xfrm>
            <a:off x="0" y="-1"/>
            <a:ext cx="6477000" cy="839449"/>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sz="4000" b="1">
                <a:solidFill>
                  <a:srgbClr val="0C0C0C"/>
                </a:solidFill>
              </a:rPr>
              <a:t>De-Morgan’s second theorem</a:t>
            </a:r>
            <a:endParaRPr sz="4000" b="1">
              <a:solidFill>
                <a:srgbClr val="0C0C0C"/>
              </a:solidFill>
            </a:endParaRPr>
          </a:p>
        </p:txBody>
      </p:sp>
      <p:sp>
        <p:nvSpPr>
          <p:cNvPr id="323" name="Google Shape;323;p45"/>
          <p:cNvSpPr txBox="1">
            <a:spLocks noGrp="1"/>
          </p:cNvSpPr>
          <p:nvPr>
            <p:ph type="body" idx="1"/>
          </p:nvPr>
        </p:nvSpPr>
        <p:spPr>
          <a:xfrm>
            <a:off x="164891" y="1064302"/>
            <a:ext cx="8844197" cy="5292048"/>
          </a:xfrm>
          <a:prstGeom prst="rect">
            <a:avLst/>
          </a:prstGeom>
          <a:noFill/>
          <a:ln>
            <a:noFill/>
          </a:ln>
        </p:spPr>
        <p:txBody>
          <a:bodyPr spcFirstLastPara="1" wrap="square" lIns="91425" tIns="45700" rIns="91425" bIns="45700" anchor="t" anchorCtr="0">
            <a:noAutofit/>
          </a:bodyPr>
          <a:lstStyle/>
          <a:p>
            <a:pPr marL="0" lvl="0" indent="0" algn="just" rtl="0">
              <a:lnSpc>
                <a:spcPct val="115000"/>
              </a:lnSpc>
              <a:spcBef>
                <a:spcPts val="360"/>
              </a:spcBef>
              <a:spcAft>
                <a:spcPts val="0"/>
              </a:spcAft>
              <a:buClr>
                <a:srgbClr val="595959"/>
              </a:buClr>
              <a:buSzPts val="1800"/>
              <a:buNone/>
            </a:pPr>
            <a:r>
              <a:rPr lang="en-US" sz="2000">
                <a:solidFill>
                  <a:schemeClr val="dk1"/>
                </a:solidFill>
                <a:latin typeface="Arial"/>
                <a:ea typeface="Arial"/>
                <a:cs typeface="Arial"/>
                <a:sym typeface="Arial"/>
              </a:rPr>
              <a:t>It states that the complement of product is equal to the sum of their individual complements.</a:t>
            </a:r>
            <a:endParaRPr sz="2000">
              <a:solidFill>
                <a:schemeClr val="dk1"/>
              </a:solidFill>
              <a:latin typeface="Arial"/>
              <a:ea typeface="Arial"/>
              <a:cs typeface="Arial"/>
              <a:sym typeface="Arial"/>
            </a:endParaRPr>
          </a:p>
          <a:p>
            <a:pPr marL="0" lvl="0" indent="0" algn="just" rtl="0">
              <a:lnSpc>
                <a:spcPct val="115000"/>
              </a:lnSpc>
              <a:spcBef>
                <a:spcPts val="360"/>
              </a:spcBef>
              <a:spcAft>
                <a:spcPts val="0"/>
              </a:spcAft>
              <a:buClr>
                <a:srgbClr val="595959"/>
              </a:buClr>
              <a:buSzPts val="1800"/>
              <a:buNone/>
            </a:pPr>
            <a:endParaRPr sz="2000">
              <a:solidFill>
                <a:srgbClr val="595959"/>
              </a:solidFill>
              <a:latin typeface="Arial"/>
              <a:ea typeface="Arial"/>
              <a:cs typeface="Arial"/>
              <a:sym typeface="Arial"/>
            </a:endParaRPr>
          </a:p>
          <a:p>
            <a:pPr marL="0" lvl="0" indent="0" algn="l" rtl="0">
              <a:lnSpc>
                <a:spcPct val="100000"/>
              </a:lnSpc>
              <a:spcBef>
                <a:spcPts val="360"/>
              </a:spcBef>
              <a:spcAft>
                <a:spcPts val="0"/>
              </a:spcAft>
              <a:buSzPts val="1100"/>
              <a:buFont typeface="Arial"/>
              <a:buNone/>
            </a:pPr>
            <a:endParaRPr sz="2400">
              <a:solidFill>
                <a:srgbClr val="595959"/>
              </a:solidFill>
              <a:latin typeface="Arial"/>
              <a:ea typeface="Arial"/>
              <a:cs typeface="Arial"/>
              <a:sym typeface="Arial"/>
            </a:endParaRPr>
          </a:p>
        </p:txBody>
      </p:sp>
      <p:sp>
        <p:nvSpPr>
          <p:cNvPr id="324" name="Google Shape;324;p4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94</a:t>
            </a:fld>
            <a:endParaRPr/>
          </a:p>
        </p:txBody>
      </p:sp>
      <p:pic>
        <p:nvPicPr>
          <p:cNvPr id="325" name="Google Shape;325;p45"/>
          <p:cNvPicPr preferRelativeResize="0"/>
          <p:nvPr/>
        </p:nvPicPr>
        <p:blipFill rotWithShape="1">
          <a:blip r:embed="rId3">
            <a:alphaModFix/>
          </a:blip>
          <a:srcRect l="2678" t="46690" r="3974" b="8233"/>
          <a:stretch/>
        </p:blipFill>
        <p:spPr>
          <a:xfrm>
            <a:off x="1176391" y="4601645"/>
            <a:ext cx="6248400" cy="1979559"/>
          </a:xfrm>
          <a:prstGeom prst="rect">
            <a:avLst/>
          </a:prstGeom>
          <a:noFill/>
          <a:ln>
            <a:noFill/>
          </a:ln>
        </p:spPr>
      </p:pic>
      <p:pic>
        <p:nvPicPr>
          <p:cNvPr id="326" name="Google Shape;326;p45" descr="C:\Users\AdmOfficer\Desktop\dtherom1.png"/>
          <p:cNvPicPr preferRelativeResize="0"/>
          <p:nvPr/>
        </p:nvPicPr>
        <p:blipFill rotWithShape="1">
          <a:blip r:embed="rId4">
            <a:alphaModFix/>
          </a:blip>
          <a:srcRect/>
          <a:stretch/>
        </p:blipFill>
        <p:spPr>
          <a:xfrm>
            <a:off x="4756926" y="1590666"/>
            <a:ext cx="3929875" cy="2898558"/>
          </a:xfrm>
          <a:prstGeom prst="rect">
            <a:avLst/>
          </a:prstGeom>
          <a:noFill/>
          <a:ln>
            <a:noFill/>
          </a:ln>
          <a:effectLst>
            <a:outerShdw blurRad="292100" dist="139700" dir="2700000" algn="tl" rotWithShape="0">
              <a:srgbClr val="333333">
                <a:alpha val="64705"/>
              </a:srgbClr>
            </a:outerShdw>
          </a:effectLst>
        </p:spPr>
      </p:pic>
      <p:pic>
        <p:nvPicPr>
          <p:cNvPr id="3" name="Picture 2">
            <a:extLst>
              <a:ext uri="{FF2B5EF4-FFF2-40B4-BE49-F238E27FC236}">
                <a16:creationId xmlns:a16="http://schemas.microsoft.com/office/drawing/2014/main" id="{C0E7EF19-1B57-7D9C-9D1B-3F080B67ACD3}"/>
              </a:ext>
            </a:extLst>
          </p:cNvPr>
          <p:cNvPicPr>
            <a:picLocks noChangeAspect="1"/>
          </p:cNvPicPr>
          <p:nvPr/>
        </p:nvPicPr>
        <p:blipFill>
          <a:blip r:embed="rId5"/>
          <a:stretch>
            <a:fillRect/>
          </a:stretch>
        </p:blipFill>
        <p:spPr>
          <a:xfrm>
            <a:off x="629986" y="2407159"/>
            <a:ext cx="3942014" cy="725786"/>
          </a:xfrm>
          <a:prstGeom prst="rect">
            <a:avLst/>
          </a:prstGeom>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5F928D-4DFD-C14C-E3CC-F560F3B42656}"/>
              </a:ext>
            </a:extLst>
          </p:cNvPr>
          <p:cNvSpPr>
            <a:spLocks noGrp="1"/>
          </p:cNvSpPr>
          <p:nvPr>
            <p:ph type="title"/>
          </p:nvPr>
        </p:nvSpPr>
        <p:spPr/>
        <p:txBody>
          <a:bodyPr/>
          <a:lstStyle/>
          <a:p>
            <a:r>
              <a:rPr lang="en-US" dirty="0"/>
              <a:t>Examples</a:t>
            </a:r>
            <a:endParaRPr lang="en-IN" dirty="0"/>
          </a:p>
        </p:txBody>
      </p:sp>
      <p:sp>
        <p:nvSpPr>
          <p:cNvPr id="3" name="Text Placeholder 2">
            <a:extLst>
              <a:ext uri="{FF2B5EF4-FFF2-40B4-BE49-F238E27FC236}">
                <a16:creationId xmlns:a16="http://schemas.microsoft.com/office/drawing/2014/main" id="{F7F074FE-AEB5-22C3-BA48-B9D02A79E902}"/>
              </a:ext>
            </a:extLst>
          </p:cNvPr>
          <p:cNvSpPr>
            <a:spLocks noGrp="1"/>
          </p:cNvSpPr>
          <p:nvPr>
            <p:ph type="body" idx="1"/>
          </p:nvPr>
        </p:nvSpPr>
        <p:spPr>
          <a:xfrm>
            <a:off x="194872" y="1019332"/>
            <a:ext cx="8491928" cy="4878232"/>
          </a:xfrm>
        </p:spPr>
        <p:txBody>
          <a:bodyPr/>
          <a:lstStyle/>
          <a:p>
            <a:pPr marL="114300" indent="0">
              <a:buNone/>
            </a:pPr>
            <a:r>
              <a:rPr lang="en-US" dirty="0"/>
              <a:t>.</a:t>
            </a:r>
            <a:endParaRPr lang="en-IN" dirty="0"/>
          </a:p>
        </p:txBody>
      </p:sp>
      <p:sp>
        <p:nvSpPr>
          <p:cNvPr id="4" name="Slide Number Placeholder 3">
            <a:extLst>
              <a:ext uri="{FF2B5EF4-FFF2-40B4-BE49-F238E27FC236}">
                <a16:creationId xmlns:a16="http://schemas.microsoft.com/office/drawing/2014/main" id="{9404FDE3-BE2E-1648-0CA5-C3C8DC8F756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95</a:t>
            </a:fld>
            <a:endParaRPr lang="en-US"/>
          </a:p>
        </p:txBody>
      </p:sp>
      <p:pic>
        <p:nvPicPr>
          <p:cNvPr id="6" name="Picture 5">
            <a:extLst>
              <a:ext uri="{FF2B5EF4-FFF2-40B4-BE49-F238E27FC236}">
                <a16:creationId xmlns:a16="http://schemas.microsoft.com/office/drawing/2014/main" id="{2371D376-935B-EB50-0C43-CAF158E1E6B9}"/>
              </a:ext>
            </a:extLst>
          </p:cNvPr>
          <p:cNvPicPr>
            <a:picLocks noChangeAspect="1"/>
          </p:cNvPicPr>
          <p:nvPr/>
        </p:nvPicPr>
        <p:blipFill>
          <a:blip r:embed="rId2"/>
          <a:stretch>
            <a:fillRect/>
          </a:stretch>
        </p:blipFill>
        <p:spPr>
          <a:xfrm>
            <a:off x="738265" y="838200"/>
            <a:ext cx="7161551" cy="990139"/>
          </a:xfrm>
          <a:prstGeom prst="rect">
            <a:avLst/>
          </a:prstGeom>
        </p:spPr>
      </p:pic>
      <p:pic>
        <p:nvPicPr>
          <p:cNvPr id="8" name="Picture 7">
            <a:extLst>
              <a:ext uri="{FF2B5EF4-FFF2-40B4-BE49-F238E27FC236}">
                <a16:creationId xmlns:a16="http://schemas.microsoft.com/office/drawing/2014/main" id="{1144C499-47C9-9610-FE6A-9841AE2A62EF}"/>
              </a:ext>
            </a:extLst>
          </p:cNvPr>
          <p:cNvPicPr>
            <a:picLocks noChangeAspect="1"/>
          </p:cNvPicPr>
          <p:nvPr/>
        </p:nvPicPr>
        <p:blipFill>
          <a:blip r:embed="rId3"/>
          <a:stretch>
            <a:fillRect/>
          </a:stretch>
        </p:blipFill>
        <p:spPr>
          <a:xfrm>
            <a:off x="2136206" y="2039147"/>
            <a:ext cx="4745147" cy="4039549"/>
          </a:xfrm>
          <a:prstGeom prst="rect">
            <a:avLst/>
          </a:prstGeom>
        </p:spPr>
      </p:pic>
    </p:spTree>
    <p:extLst>
      <p:ext uri="{BB962C8B-B14F-4D97-AF65-F5344CB8AC3E}">
        <p14:creationId xmlns:p14="http://schemas.microsoft.com/office/powerpoint/2010/main" val="4158658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3BBFA4-DB78-9412-2742-EB0B37C646EC}"/>
              </a:ext>
            </a:extLst>
          </p:cNvPr>
          <p:cNvSpPr>
            <a:spLocks noGrp="1"/>
          </p:cNvSpPr>
          <p:nvPr>
            <p:ph type="title"/>
          </p:nvPr>
        </p:nvSpPr>
        <p:spPr/>
        <p:txBody>
          <a:bodyPr/>
          <a:lstStyle/>
          <a:p>
            <a:r>
              <a:rPr lang="en-US" dirty="0"/>
              <a:t>Example -2</a:t>
            </a:r>
            <a:endParaRPr lang="en-IN" dirty="0"/>
          </a:p>
        </p:txBody>
      </p:sp>
      <p:sp>
        <p:nvSpPr>
          <p:cNvPr id="3" name="Text Placeholder 2">
            <a:extLst>
              <a:ext uri="{FF2B5EF4-FFF2-40B4-BE49-F238E27FC236}">
                <a16:creationId xmlns:a16="http://schemas.microsoft.com/office/drawing/2014/main" id="{49120158-D22E-C5F4-3B12-D91B91B929A3}"/>
              </a:ext>
            </a:extLst>
          </p:cNvPr>
          <p:cNvSpPr>
            <a:spLocks noGrp="1"/>
          </p:cNvSpPr>
          <p:nvPr>
            <p:ph type="body" idx="1"/>
          </p:nvPr>
        </p:nvSpPr>
        <p:spPr/>
        <p:txBody>
          <a:bodyPr/>
          <a:lstStyle/>
          <a:p>
            <a:pPr marL="114300" indent="0">
              <a:buNone/>
            </a:pPr>
            <a:r>
              <a:rPr lang="en-US" dirty="0"/>
              <a:t>.</a:t>
            </a:r>
            <a:endParaRPr lang="en-IN" dirty="0"/>
          </a:p>
        </p:txBody>
      </p:sp>
      <p:sp>
        <p:nvSpPr>
          <p:cNvPr id="4" name="Slide Number Placeholder 3">
            <a:extLst>
              <a:ext uri="{FF2B5EF4-FFF2-40B4-BE49-F238E27FC236}">
                <a16:creationId xmlns:a16="http://schemas.microsoft.com/office/drawing/2014/main" id="{B746632D-C810-5287-6CC9-1AA2442E607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96</a:t>
            </a:fld>
            <a:endParaRPr lang="en-US"/>
          </a:p>
        </p:txBody>
      </p:sp>
      <p:pic>
        <p:nvPicPr>
          <p:cNvPr id="6" name="Picture 5">
            <a:extLst>
              <a:ext uri="{FF2B5EF4-FFF2-40B4-BE49-F238E27FC236}">
                <a16:creationId xmlns:a16="http://schemas.microsoft.com/office/drawing/2014/main" id="{FB42B1E6-5B34-B6B2-6DDB-27B16062DFD0}"/>
              </a:ext>
            </a:extLst>
          </p:cNvPr>
          <p:cNvPicPr>
            <a:picLocks noChangeAspect="1"/>
          </p:cNvPicPr>
          <p:nvPr/>
        </p:nvPicPr>
        <p:blipFill>
          <a:blip r:embed="rId2"/>
          <a:stretch>
            <a:fillRect/>
          </a:stretch>
        </p:blipFill>
        <p:spPr>
          <a:xfrm>
            <a:off x="989351" y="1035278"/>
            <a:ext cx="7165298" cy="907821"/>
          </a:xfrm>
          <a:prstGeom prst="rect">
            <a:avLst/>
          </a:prstGeom>
        </p:spPr>
      </p:pic>
      <p:pic>
        <p:nvPicPr>
          <p:cNvPr id="8" name="Picture 7">
            <a:extLst>
              <a:ext uri="{FF2B5EF4-FFF2-40B4-BE49-F238E27FC236}">
                <a16:creationId xmlns:a16="http://schemas.microsoft.com/office/drawing/2014/main" id="{52C5938F-4904-126E-1BCE-205144DAFBE2}"/>
              </a:ext>
            </a:extLst>
          </p:cNvPr>
          <p:cNvPicPr>
            <a:picLocks noChangeAspect="1"/>
          </p:cNvPicPr>
          <p:nvPr/>
        </p:nvPicPr>
        <p:blipFill>
          <a:blip r:embed="rId3"/>
          <a:stretch>
            <a:fillRect/>
          </a:stretch>
        </p:blipFill>
        <p:spPr>
          <a:xfrm>
            <a:off x="1764562" y="2056974"/>
            <a:ext cx="6285156" cy="4574014"/>
          </a:xfrm>
          <a:prstGeom prst="rect">
            <a:avLst/>
          </a:prstGeom>
        </p:spPr>
      </p:pic>
    </p:spTree>
    <p:extLst>
      <p:ext uri="{BB962C8B-B14F-4D97-AF65-F5344CB8AC3E}">
        <p14:creationId xmlns:p14="http://schemas.microsoft.com/office/powerpoint/2010/main" val="3632986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44EA53-E957-DBF2-E07B-EA5498CA0A7C}"/>
              </a:ext>
            </a:extLst>
          </p:cNvPr>
          <p:cNvSpPr>
            <a:spLocks noGrp="1"/>
          </p:cNvSpPr>
          <p:nvPr>
            <p:ph type="title"/>
          </p:nvPr>
        </p:nvSpPr>
        <p:spPr/>
        <p:txBody>
          <a:bodyPr/>
          <a:lstStyle/>
          <a:p>
            <a:r>
              <a:rPr lang="en-US" dirty="0"/>
              <a:t>Example-3</a:t>
            </a:r>
            <a:endParaRPr lang="en-IN" dirty="0"/>
          </a:p>
        </p:txBody>
      </p:sp>
      <p:sp>
        <p:nvSpPr>
          <p:cNvPr id="3" name="Text Placeholder 2">
            <a:extLst>
              <a:ext uri="{FF2B5EF4-FFF2-40B4-BE49-F238E27FC236}">
                <a16:creationId xmlns:a16="http://schemas.microsoft.com/office/drawing/2014/main" id="{3ED1B7B3-4CA3-7D8D-0879-93707F289B8D}"/>
              </a:ext>
            </a:extLst>
          </p:cNvPr>
          <p:cNvSpPr>
            <a:spLocks noGrp="1"/>
          </p:cNvSpPr>
          <p:nvPr>
            <p:ph type="body" idx="1"/>
          </p:nvPr>
        </p:nvSpPr>
        <p:spPr>
          <a:xfrm>
            <a:off x="239843" y="974362"/>
            <a:ext cx="8446957" cy="4923202"/>
          </a:xfrm>
        </p:spPr>
        <p:txBody>
          <a:bodyPr/>
          <a:lstStyle/>
          <a:p>
            <a:pPr marL="114300" indent="0">
              <a:buNone/>
            </a:pPr>
            <a:r>
              <a:rPr lang="en-US" dirty="0"/>
              <a:t>.</a:t>
            </a:r>
            <a:endParaRPr lang="en-IN" dirty="0"/>
          </a:p>
        </p:txBody>
      </p:sp>
      <p:sp>
        <p:nvSpPr>
          <p:cNvPr id="4" name="Slide Number Placeholder 3">
            <a:extLst>
              <a:ext uri="{FF2B5EF4-FFF2-40B4-BE49-F238E27FC236}">
                <a16:creationId xmlns:a16="http://schemas.microsoft.com/office/drawing/2014/main" id="{F9CD6174-07BE-30DB-87B8-659D90FFC01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97</a:t>
            </a:fld>
            <a:endParaRPr lang="en-US"/>
          </a:p>
        </p:txBody>
      </p:sp>
      <p:pic>
        <p:nvPicPr>
          <p:cNvPr id="8" name="Picture 7">
            <a:extLst>
              <a:ext uri="{FF2B5EF4-FFF2-40B4-BE49-F238E27FC236}">
                <a16:creationId xmlns:a16="http://schemas.microsoft.com/office/drawing/2014/main" id="{FFE28D38-C0BB-09DA-67D3-2C6E3334CDF6}"/>
              </a:ext>
            </a:extLst>
          </p:cNvPr>
          <p:cNvPicPr>
            <a:picLocks noChangeAspect="1"/>
          </p:cNvPicPr>
          <p:nvPr/>
        </p:nvPicPr>
        <p:blipFill>
          <a:blip r:embed="rId2"/>
          <a:stretch>
            <a:fillRect/>
          </a:stretch>
        </p:blipFill>
        <p:spPr>
          <a:xfrm>
            <a:off x="1019175" y="974362"/>
            <a:ext cx="7884982" cy="778346"/>
          </a:xfrm>
          <a:prstGeom prst="rect">
            <a:avLst/>
          </a:prstGeom>
        </p:spPr>
      </p:pic>
      <p:pic>
        <p:nvPicPr>
          <p:cNvPr id="10" name="Picture 9">
            <a:extLst>
              <a:ext uri="{FF2B5EF4-FFF2-40B4-BE49-F238E27FC236}">
                <a16:creationId xmlns:a16="http://schemas.microsoft.com/office/drawing/2014/main" id="{033B54F0-B376-305F-C9C7-E232B913942E}"/>
              </a:ext>
            </a:extLst>
          </p:cNvPr>
          <p:cNvPicPr>
            <a:picLocks noChangeAspect="1"/>
          </p:cNvPicPr>
          <p:nvPr/>
        </p:nvPicPr>
        <p:blipFill>
          <a:blip r:embed="rId3"/>
          <a:stretch>
            <a:fillRect/>
          </a:stretch>
        </p:blipFill>
        <p:spPr>
          <a:xfrm>
            <a:off x="239843" y="2211494"/>
            <a:ext cx="8796560" cy="4230193"/>
          </a:xfrm>
          <a:prstGeom prst="rect">
            <a:avLst/>
          </a:prstGeom>
        </p:spPr>
      </p:pic>
    </p:spTree>
    <p:extLst>
      <p:ext uri="{BB962C8B-B14F-4D97-AF65-F5344CB8AC3E}">
        <p14:creationId xmlns:p14="http://schemas.microsoft.com/office/powerpoint/2010/main" val="4084686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130DA0-AD43-4B8C-4A61-5A50BA5F7FDD}"/>
              </a:ext>
            </a:extLst>
          </p:cNvPr>
          <p:cNvSpPr>
            <a:spLocks noGrp="1"/>
          </p:cNvSpPr>
          <p:nvPr>
            <p:ph type="title"/>
          </p:nvPr>
        </p:nvSpPr>
        <p:spPr/>
        <p:txBody>
          <a:bodyPr/>
          <a:lstStyle/>
          <a:p>
            <a:r>
              <a:rPr lang="en-US" dirty="0"/>
              <a:t>Boolean to Logic Gates</a:t>
            </a:r>
            <a:endParaRPr lang="en-IN" dirty="0"/>
          </a:p>
        </p:txBody>
      </p:sp>
      <p:sp>
        <p:nvSpPr>
          <p:cNvPr id="3" name="Text Placeholder 2">
            <a:extLst>
              <a:ext uri="{FF2B5EF4-FFF2-40B4-BE49-F238E27FC236}">
                <a16:creationId xmlns:a16="http://schemas.microsoft.com/office/drawing/2014/main" id="{72920E1F-0462-B654-35E1-B3521CE37B13}"/>
              </a:ext>
            </a:extLst>
          </p:cNvPr>
          <p:cNvSpPr>
            <a:spLocks noGrp="1"/>
          </p:cNvSpPr>
          <p:nvPr>
            <p:ph type="body" idx="1"/>
          </p:nvPr>
        </p:nvSpPr>
        <p:spPr>
          <a:xfrm>
            <a:off x="194872" y="959370"/>
            <a:ext cx="8491928" cy="4938193"/>
          </a:xfrm>
        </p:spPr>
        <p:txBody>
          <a:bodyPr/>
          <a:lstStyle/>
          <a:p>
            <a:r>
              <a:rPr lang="en-US" dirty="0"/>
              <a:t>Converting Boolean expression to Logic Gates</a:t>
            </a:r>
            <a:endParaRPr lang="en-IN" dirty="0"/>
          </a:p>
        </p:txBody>
      </p:sp>
      <p:sp>
        <p:nvSpPr>
          <p:cNvPr id="4" name="Slide Number Placeholder 3">
            <a:extLst>
              <a:ext uri="{FF2B5EF4-FFF2-40B4-BE49-F238E27FC236}">
                <a16:creationId xmlns:a16="http://schemas.microsoft.com/office/drawing/2014/main" id="{8239B26E-FC6D-074B-D19E-8989E800A64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98</a:t>
            </a:fld>
            <a:endParaRPr lang="en-US"/>
          </a:p>
        </p:txBody>
      </p:sp>
      <p:pic>
        <p:nvPicPr>
          <p:cNvPr id="6" name="Picture 5">
            <a:extLst>
              <a:ext uri="{FF2B5EF4-FFF2-40B4-BE49-F238E27FC236}">
                <a16:creationId xmlns:a16="http://schemas.microsoft.com/office/drawing/2014/main" id="{CAEC769F-D0D4-F5FE-6769-7F4DB1147B4E}"/>
              </a:ext>
            </a:extLst>
          </p:cNvPr>
          <p:cNvPicPr>
            <a:picLocks noChangeAspect="1"/>
          </p:cNvPicPr>
          <p:nvPr/>
        </p:nvPicPr>
        <p:blipFill>
          <a:blip r:embed="rId2"/>
          <a:stretch>
            <a:fillRect/>
          </a:stretch>
        </p:blipFill>
        <p:spPr>
          <a:xfrm>
            <a:off x="1976125" y="1669920"/>
            <a:ext cx="4752364" cy="1953237"/>
          </a:xfrm>
          <a:prstGeom prst="rect">
            <a:avLst/>
          </a:prstGeom>
        </p:spPr>
      </p:pic>
      <p:pic>
        <p:nvPicPr>
          <p:cNvPr id="8" name="Picture 7">
            <a:extLst>
              <a:ext uri="{FF2B5EF4-FFF2-40B4-BE49-F238E27FC236}">
                <a16:creationId xmlns:a16="http://schemas.microsoft.com/office/drawing/2014/main" id="{0EADDFB7-CAE6-D673-3436-7F891AA06938}"/>
              </a:ext>
            </a:extLst>
          </p:cNvPr>
          <p:cNvPicPr>
            <a:picLocks noChangeAspect="1"/>
          </p:cNvPicPr>
          <p:nvPr/>
        </p:nvPicPr>
        <p:blipFill>
          <a:blip r:embed="rId3"/>
          <a:stretch>
            <a:fillRect/>
          </a:stretch>
        </p:blipFill>
        <p:spPr>
          <a:xfrm>
            <a:off x="1671793" y="4081944"/>
            <a:ext cx="7081307" cy="2274406"/>
          </a:xfrm>
          <a:prstGeom prst="rect">
            <a:avLst/>
          </a:prstGeom>
        </p:spPr>
      </p:pic>
    </p:spTree>
    <p:extLst>
      <p:ext uri="{BB962C8B-B14F-4D97-AF65-F5344CB8AC3E}">
        <p14:creationId xmlns:p14="http://schemas.microsoft.com/office/powerpoint/2010/main" val="194200542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F80C25-8D41-AB96-40DD-66F59EF18BF4}"/>
              </a:ext>
            </a:extLst>
          </p:cNvPr>
          <p:cNvSpPr>
            <a:spLocks noGrp="1"/>
          </p:cNvSpPr>
          <p:nvPr>
            <p:ph type="title"/>
          </p:nvPr>
        </p:nvSpPr>
        <p:spPr/>
        <p:txBody>
          <a:bodyPr/>
          <a:lstStyle/>
          <a:p>
            <a:r>
              <a:rPr lang="en-US" dirty="0" err="1"/>
              <a:t>Cont</a:t>
            </a:r>
            <a:r>
              <a:rPr lang="en-US" dirty="0"/>
              <a:t>…</a:t>
            </a:r>
            <a:endParaRPr lang="en-IN" dirty="0"/>
          </a:p>
        </p:txBody>
      </p:sp>
      <p:sp>
        <p:nvSpPr>
          <p:cNvPr id="3" name="Text Placeholder 2">
            <a:extLst>
              <a:ext uri="{FF2B5EF4-FFF2-40B4-BE49-F238E27FC236}">
                <a16:creationId xmlns:a16="http://schemas.microsoft.com/office/drawing/2014/main" id="{65F91D6F-FB26-981C-491E-C4BAE5D797E8}"/>
              </a:ext>
            </a:extLst>
          </p:cNvPr>
          <p:cNvSpPr>
            <a:spLocks noGrp="1"/>
          </p:cNvSpPr>
          <p:nvPr>
            <p:ph type="body" idx="1"/>
          </p:nvPr>
        </p:nvSpPr>
        <p:spPr>
          <a:xfrm>
            <a:off x="149902" y="838200"/>
            <a:ext cx="8536898" cy="5059363"/>
          </a:xfrm>
        </p:spPr>
        <p:txBody>
          <a:bodyPr/>
          <a:lstStyle/>
          <a:p>
            <a:pPr marL="114300" indent="0">
              <a:buNone/>
            </a:pPr>
            <a:r>
              <a:rPr lang="en-US" dirty="0"/>
              <a:t>.</a:t>
            </a:r>
            <a:endParaRPr lang="en-IN" dirty="0"/>
          </a:p>
        </p:txBody>
      </p:sp>
      <p:sp>
        <p:nvSpPr>
          <p:cNvPr id="4" name="Slide Number Placeholder 3">
            <a:extLst>
              <a:ext uri="{FF2B5EF4-FFF2-40B4-BE49-F238E27FC236}">
                <a16:creationId xmlns:a16="http://schemas.microsoft.com/office/drawing/2014/main" id="{C71B01B4-20A5-6257-4F8E-A4EC2DE8449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99</a:t>
            </a:fld>
            <a:endParaRPr lang="en-US"/>
          </a:p>
        </p:txBody>
      </p:sp>
      <p:pic>
        <p:nvPicPr>
          <p:cNvPr id="6" name="Picture 5">
            <a:extLst>
              <a:ext uri="{FF2B5EF4-FFF2-40B4-BE49-F238E27FC236}">
                <a16:creationId xmlns:a16="http://schemas.microsoft.com/office/drawing/2014/main" id="{A07C9C40-E2D2-BB02-28E0-F1DD17F30DC5}"/>
              </a:ext>
            </a:extLst>
          </p:cNvPr>
          <p:cNvPicPr>
            <a:picLocks noChangeAspect="1"/>
          </p:cNvPicPr>
          <p:nvPr/>
        </p:nvPicPr>
        <p:blipFill>
          <a:blip r:embed="rId2"/>
          <a:stretch>
            <a:fillRect/>
          </a:stretch>
        </p:blipFill>
        <p:spPr>
          <a:xfrm>
            <a:off x="1144561" y="1515073"/>
            <a:ext cx="6854877" cy="2698196"/>
          </a:xfrm>
          <a:prstGeom prst="rect">
            <a:avLst/>
          </a:prstGeom>
        </p:spPr>
      </p:pic>
    </p:spTree>
    <p:extLst>
      <p:ext uri="{BB962C8B-B14F-4D97-AF65-F5344CB8AC3E}">
        <p14:creationId xmlns:p14="http://schemas.microsoft.com/office/powerpoint/2010/main" val="328359960"/>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TotalTime>
  <Words>7355</Words>
  <Application>Microsoft Office PowerPoint</Application>
  <PresentationFormat>On-screen Show (4:3)</PresentationFormat>
  <Paragraphs>1595</Paragraphs>
  <Slides>193</Slides>
  <Notes>128</Notes>
  <HiddenSlides>0</HiddenSlides>
  <MMClips>0</MMClips>
  <ScaleCrop>false</ScaleCrop>
  <HeadingPairs>
    <vt:vector size="8" baseType="variant">
      <vt:variant>
        <vt:lpstr>Fonts Used</vt:lpstr>
      </vt:variant>
      <vt:variant>
        <vt:i4>11</vt:i4>
      </vt:variant>
      <vt:variant>
        <vt:lpstr>Theme</vt:lpstr>
      </vt:variant>
      <vt:variant>
        <vt:i4>1</vt:i4>
      </vt:variant>
      <vt:variant>
        <vt:lpstr>Embedded OLE Servers</vt:lpstr>
      </vt:variant>
      <vt:variant>
        <vt:i4>1</vt:i4>
      </vt:variant>
      <vt:variant>
        <vt:lpstr>Slide Titles</vt:lpstr>
      </vt:variant>
      <vt:variant>
        <vt:i4>193</vt:i4>
      </vt:variant>
    </vt:vector>
  </HeadingPairs>
  <TitlesOfParts>
    <vt:vector size="206" baseType="lpstr">
      <vt:lpstr>Poppins</vt:lpstr>
      <vt:lpstr>Nunito</vt:lpstr>
      <vt:lpstr>Arial</vt:lpstr>
      <vt:lpstr>Noto Sans Symbols</vt:lpstr>
      <vt:lpstr>Calibri</vt:lpstr>
      <vt:lpstr>Monotype Sorts</vt:lpstr>
      <vt:lpstr>Arial</vt:lpstr>
      <vt:lpstr>Times New Roman</vt:lpstr>
      <vt:lpstr>Wingdings</vt:lpstr>
      <vt:lpstr>Consolas</vt:lpstr>
      <vt:lpstr>Wingdings 3</vt:lpstr>
      <vt:lpstr>Office Theme</vt:lpstr>
      <vt:lpstr>Document</vt:lpstr>
      <vt:lpstr>PowerPoint Presentation</vt:lpstr>
      <vt:lpstr>Signal</vt:lpstr>
      <vt:lpstr>Analog Signal Vs Digital Signal Representation</vt:lpstr>
      <vt:lpstr>Analog &amp; Digital Devices</vt:lpstr>
      <vt:lpstr>What is Digital Electronics?</vt:lpstr>
      <vt:lpstr> Analog Vs Digital</vt:lpstr>
      <vt:lpstr>Advantages of Digital Electronics</vt:lpstr>
      <vt:lpstr>Disadvantages of Digital Electronics</vt:lpstr>
      <vt:lpstr>PowerPoint Presentation</vt:lpstr>
      <vt:lpstr>Logic Levels</vt:lpstr>
      <vt:lpstr>Digital Waveforms</vt:lpstr>
      <vt:lpstr>Digital Waveforms</vt:lpstr>
      <vt:lpstr>Digital Waveforms</vt:lpstr>
      <vt:lpstr>       Types  of Number Systems:- 1. Decimal  2. Binary  3. Octal 4.Hexadecimal     </vt:lpstr>
      <vt:lpstr>PowerPoint Presentation</vt:lpstr>
      <vt:lpstr>Decimal, Binary, Octal and Hexa-decimal</vt:lpstr>
      <vt:lpstr>Conversion possibilities</vt:lpstr>
      <vt:lpstr>Decimal to Binary</vt:lpstr>
      <vt:lpstr>Decimal to Binary</vt:lpstr>
      <vt:lpstr>Decimal to Octal</vt:lpstr>
      <vt:lpstr>Decimal to Octal</vt:lpstr>
      <vt:lpstr>Decimal to Hexadecimal </vt:lpstr>
      <vt:lpstr>Decimal to Hexadecimal </vt:lpstr>
      <vt:lpstr>Binary to Decimal </vt:lpstr>
      <vt:lpstr>Binary to Decimal </vt:lpstr>
      <vt:lpstr>Binary to Octal</vt:lpstr>
      <vt:lpstr>Binary to Octal</vt:lpstr>
      <vt:lpstr>Binary to Hexadecimal</vt:lpstr>
      <vt:lpstr>Binary to Hexadecimal</vt:lpstr>
      <vt:lpstr>Octal to Binary</vt:lpstr>
      <vt:lpstr>Octal to Binary</vt:lpstr>
      <vt:lpstr>Octal to Decimal</vt:lpstr>
      <vt:lpstr>Octal to Decimal</vt:lpstr>
      <vt:lpstr>Octal to Hexadecimal</vt:lpstr>
      <vt:lpstr>Octal to Hexadecimal</vt:lpstr>
      <vt:lpstr>Hexadecimal to Decimal</vt:lpstr>
      <vt:lpstr>Hexadecimal to Decimal</vt:lpstr>
      <vt:lpstr>Hexadecimal to Octal</vt:lpstr>
      <vt:lpstr>Hexadecimal to Octal</vt:lpstr>
      <vt:lpstr> Question 1     Convert octal number 7.12172(8) into decimal form  Solution: </vt:lpstr>
      <vt:lpstr>HEXADECIMAL TO DECIMAL  Convert hexadecimal number 1F.01B into decimal number.</vt:lpstr>
      <vt:lpstr>Question 1</vt:lpstr>
      <vt:lpstr>Question 1</vt:lpstr>
      <vt:lpstr>Question 2</vt:lpstr>
      <vt:lpstr>Question 3</vt:lpstr>
      <vt:lpstr>Question 4</vt:lpstr>
      <vt:lpstr>Question 4 (cont..)</vt:lpstr>
      <vt:lpstr>Practice Question</vt:lpstr>
      <vt:lpstr>.</vt:lpstr>
      <vt:lpstr>Binary Addition Rules</vt:lpstr>
      <vt:lpstr>Binary Addition Examples</vt:lpstr>
      <vt:lpstr>Binary Addition</vt:lpstr>
      <vt:lpstr>Addition of three bits</vt:lpstr>
      <vt:lpstr>Binary Subtraction Rules</vt:lpstr>
      <vt:lpstr>Binary Subtraction</vt:lpstr>
      <vt:lpstr>Subtraction of three bits</vt:lpstr>
      <vt:lpstr>Binary Subtraction Examples</vt:lpstr>
      <vt:lpstr>Binary Multiplication Rules</vt:lpstr>
      <vt:lpstr>Binary Multiplication</vt:lpstr>
      <vt:lpstr>Binary Multiplication Example</vt:lpstr>
      <vt:lpstr>Binary Division Rules</vt:lpstr>
      <vt:lpstr>Binary Division Example</vt:lpstr>
      <vt:lpstr>COMPLEMENTATION METHOD </vt:lpstr>
      <vt:lpstr>Complements of binary bits</vt:lpstr>
      <vt:lpstr>1’s Complement</vt:lpstr>
      <vt:lpstr>2’s Complement</vt:lpstr>
      <vt:lpstr>Example</vt:lpstr>
      <vt:lpstr>Practice Questions</vt:lpstr>
      <vt:lpstr>BIT, Byte, Nibble, Word</vt:lpstr>
      <vt:lpstr>.</vt:lpstr>
      <vt:lpstr>LOGIC GATES</vt:lpstr>
      <vt:lpstr>BASIC GATES</vt:lpstr>
      <vt:lpstr>AND GATE</vt:lpstr>
      <vt:lpstr>OR GATE</vt:lpstr>
      <vt:lpstr>NOT GATE</vt:lpstr>
      <vt:lpstr>.</vt:lpstr>
      <vt:lpstr>Practical Application of AND Gate</vt:lpstr>
      <vt:lpstr>Practical Application of OR Gate</vt:lpstr>
      <vt:lpstr>Practical Application of NOT Gate</vt:lpstr>
      <vt:lpstr>.</vt:lpstr>
      <vt:lpstr>Universal Gates</vt:lpstr>
      <vt:lpstr>NAND GATE</vt:lpstr>
      <vt:lpstr>NOR GATE</vt:lpstr>
      <vt:lpstr>Special Purpose Gates</vt:lpstr>
      <vt:lpstr>EX-XOR GATE</vt:lpstr>
      <vt:lpstr>EX-NOR GATE</vt:lpstr>
      <vt:lpstr>Boolean Algebra</vt:lpstr>
      <vt:lpstr>Boolean Algebra</vt:lpstr>
      <vt:lpstr>Boolean Algebra</vt:lpstr>
      <vt:lpstr>Boolean Algebra</vt:lpstr>
      <vt:lpstr>Boolean Algebra</vt:lpstr>
      <vt:lpstr>.</vt:lpstr>
      <vt:lpstr>De-Morgan’s first theorem</vt:lpstr>
      <vt:lpstr>De-Morgan’s second theorem</vt:lpstr>
      <vt:lpstr>Examples</vt:lpstr>
      <vt:lpstr>Example -2</vt:lpstr>
      <vt:lpstr>Example-3</vt:lpstr>
      <vt:lpstr>Boolean to Logic Gates</vt:lpstr>
      <vt:lpstr>Cont…</vt:lpstr>
      <vt:lpstr>Example</vt:lpstr>
      <vt:lpstr>Cont…</vt:lpstr>
      <vt:lpstr>Example</vt:lpstr>
      <vt:lpstr>Example</vt:lpstr>
      <vt:lpstr>Example</vt:lpstr>
      <vt:lpstr>Example</vt:lpstr>
      <vt:lpstr>Example</vt:lpstr>
      <vt:lpstr>Karnaugh Maps (K-Maps)</vt:lpstr>
      <vt:lpstr> Two Variable K-Map </vt:lpstr>
      <vt:lpstr>Three Variable K-Map</vt:lpstr>
      <vt:lpstr>Four Variable K-Map</vt:lpstr>
      <vt:lpstr>SOP and POS</vt:lpstr>
      <vt:lpstr>Example</vt:lpstr>
      <vt:lpstr>2 variable grouping possibility</vt:lpstr>
      <vt:lpstr>Example</vt:lpstr>
      <vt:lpstr>Steps to solve expression using K-map</vt:lpstr>
      <vt:lpstr>SOP FORM : 1. K-map of 3 variables – </vt:lpstr>
      <vt:lpstr>Example</vt:lpstr>
      <vt:lpstr>Example</vt:lpstr>
      <vt:lpstr>Example</vt:lpstr>
      <vt:lpstr>Example</vt:lpstr>
      <vt:lpstr>2. K-map for 4 variables –</vt:lpstr>
      <vt:lpstr>POS FORM : 1. K-map of 3 variables – </vt:lpstr>
      <vt:lpstr>2. K-map of  4 variables – </vt:lpstr>
      <vt:lpstr>Example</vt:lpstr>
      <vt:lpstr>Example</vt:lpstr>
      <vt:lpstr>Don’t Care Condition</vt:lpstr>
      <vt:lpstr>Example</vt:lpstr>
      <vt:lpstr>Example</vt:lpstr>
      <vt:lpstr>Example</vt:lpstr>
      <vt:lpstr>Example</vt:lpstr>
      <vt:lpstr>PowerPoint Presentation</vt:lpstr>
      <vt:lpstr>PowerPoint Presentation</vt:lpstr>
      <vt:lpstr>PowerPoint Presentation</vt:lpstr>
      <vt:lpstr>PowerPoint Presentation</vt:lpstr>
      <vt:lpstr>2 to 1 MUX</vt:lpstr>
      <vt:lpstr>PowerPoint Presentation</vt:lpstr>
      <vt:lpstr>PowerPoint Presentation</vt:lpstr>
      <vt:lpstr>PowerPoint Presentation</vt:lpstr>
      <vt:lpstr>Examples</vt:lpstr>
      <vt:lpstr>Example</vt:lpstr>
      <vt:lpstr>Example</vt:lpstr>
      <vt:lpstr>PowerPoint Presentation</vt:lpstr>
      <vt:lpstr>PowerPoint Presentation</vt:lpstr>
      <vt:lpstr>PowerPoint Presentation</vt:lpstr>
      <vt:lpstr>PowerPoint Presentation</vt:lpstr>
      <vt:lpstr>1:8 DEMUX</vt:lpstr>
      <vt:lpstr>PowerPoint Presentation</vt:lpstr>
      <vt:lpstr>PowerPoint Presentation</vt:lpstr>
      <vt:lpstr>Encoders</vt:lpstr>
      <vt:lpstr>Octal to Binary Encoder (8 to 3 Encoder)</vt:lpstr>
      <vt:lpstr>Implementation…</vt:lpstr>
      <vt:lpstr>Decimal to BCD Encoder </vt:lpstr>
      <vt:lpstr>Decimal to BCD Encoder </vt:lpstr>
      <vt:lpstr>Cont…</vt:lpstr>
      <vt:lpstr>2. Decoders – </vt:lpstr>
      <vt:lpstr>Implementation..</vt:lpstr>
      <vt:lpstr>BCD to 7 Segment Decoder </vt:lpstr>
      <vt:lpstr>Seven Segment LED Display</vt:lpstr>
      <vt:lpstr>Cont…</vt:lpstr>
      <vt:lpstr>Conti…</vt:lpstr>
      <vt:lpstr>Cont..</vt:lpstr>
      <vt:lpstr>Cont…</vt:lpstr>
      <vt:lpstr>Cont…</vt:lpstr>
      <vt:lpstr>Cont…</vt:lpstr>
      <vt:lpstr>PowerPoint Presentation</vt:lpstr>
      <vt:lpstr> </vt:lpstr>
      <vt:lpstr> </vt:lpstr>
      <vt:lpstr> </vt:lpstr>
      <vt:lpstr> </vt:lpstr>
      <vt:lpstr> </vt:lpstr>
      <vt:lpstr> </vt:lpstr>
      <vt:lpstr> </vt:lpstr>
      <vt:lpstr> </vt:lpstr>
      <vt:lpstr> </vt:lpstr>
      <vt:lpstr> </vt:lpstr>
      <vt:lpstr> </vt:lpstr>
      <vt:lpstr>Types of Flip Flops</vt:lpstr>
      <vt:lpstr> </vt:lpstr>
      <vt:lpstr> </vt:lpstr>
      <vt:lpstr>SR Flip Flop using NAND Gate</vt:lpstr>
      <vt:lpstr>Characteristic Table (SR FF)</vt:lpstr>
      <vt:lpstr>Cont…</vt:lpstr>
      <vt:lpstr> </vt:lpstr>
      <vt:lpstr>D FF</vt:lpstr>
      <vt:lpstr>Characteristic Table </vt:lpstr>
      <vt:lpstr> </vt:lpstr>
      <vt:lpstr>JK Flip Flop</vt:lpstr>
      <vt:lpstr>Characteristic Table- JK Flip Flop </vt:lpstr>
      <vt:lpstr>Logical Symbol and excitation Table</vt:lpstr>
      <vt:lpstr>T Flip Flop</vt:lpstr>
      <vt:lpstr>Cont…</vt:lpstr>
      <vt:lpstr>Characteristic Table- T Flip Flop </vt:lpstr>
      <vt:lpst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ABC</dc:creator>
  <cp:lastModifiedBy>Sahiba Saini</cp:lastModifiedBy>
  <cp:revision>3</cp:revision>
  <dcterms:created xsi:type="dcterms:W3CDTF">2010-04-09T07:36:15Z</dcterms:created>
  <dcterms:modified xsi:type="dcterms:W3CDTF">2023-10-01T07:36:01Z</dcterms:modified>
</cp:coreProperties>
</file>